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2" r:id="rId4"/>
    <p:sldMasterId id="2147483845" r:id="rId5"/>
    <p:sldMasterId id="2147483851" r:id="rId6"/>
  </p:sldMasterIdLst>
  <p:notesMasterIdLst>
    <p:notesMasterId r:id="rId16"/>
  </p:notesMasterIdLst>
  <p:sldIdLst>
    <p:sldId id="1618" r:id="rId7"/>
    <p:sldId id="1626" r:id="rId8"/>
    <p:sldId id="260" r:id="rId9"/>
    <p:sldId id="1620" r:id="rId10"/>
    <p:sldId id="1622" r:id="rId11"/>
    <p:sldId id="1623" r:id="rId12"/>
    <p:sldId id="1624" r:id="rId13"/>
    <p:sldId id="1625" r:id="rId14"/>
    <p:sldId id="162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phanie Cruise" initials="SC" lastIdx="4" clrIdx="0"/>
  <p:cmAuthor id="2" name="Stephanie Cruise" initials="SC [2]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CEC"/>
    <a:srgbClr val="5A4175"/>
    <a:srgbClr val="258C92"/>
    <a:srgbClr val="FFFFFF"/>
    <a:srgbClr val="ABA3D3"/>
    <a:srgbClr val="FADF35"/>
    <a:srgbClr val="674F87"/>
    <a:srgbClr val="664D88"/>
    <a:srgbClr val="402A57"/>
    <a:srgbClr val="FFD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74"/>
    <p:restoredTop sz="84016"/>
  </p:normalViewPr>
  <p:slideViewPr>
    <p:cSldViewPr snapToGrid="0">
      <p:cViewPr varScale="1">
        <p:scale>
          <a:sx n="96" d="100"/>
          <a:sy n="96" d="100"/>
        </p:scale>
        <p:origin x="166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Threats thwarted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F0A-C54A-B0BA-C19A479D06CC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F0A-C54A-B0BA-C19A479D06C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1"/>
                <c:pt idx="0">
                  <c:v>Prevention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</c:v>
                </c:pt>
                <c:pt idx="1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5B-AC40-BA24-3B2E73F0E451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5A48F-1F13-4340-9329-2ADF50959FA9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B4CF0-F2BF-5B4E-B811-842D53102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0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have firewall and anti-virus protecting your network.  Why do you need anything more?  </a:t>
            </a:r>
          </a:p>
          <a:p>
            <a:endParaRPr lang="en-US" dirty="0"/>
          </a:p>
          <a:p>
            <a:r>
              <a:rPr lang="en-US" dirty="0"/>
              <a:t>For years, firewall and AV have been standard – recognized as essential. But you need more than </a:t>
            </a:r>
            <a:r>
              <a:rPr lang="en-US" b="1" dirty="0"/>
              <a:t>preventative</a:t>
            </a:r>
            <a:r>
              <a:rPr lang="en-US" dirty="0"/>
              <a:t> security… you need </a:t>
            </a:r>
            <a:r>
              <a:rPr lang="en-US" b="1" dirty="0"/>
              <a:t>detective</a:t>
            </a:r>
            <a:r>
              <a:rPr lang="en-US" dirty="0"/>
              <a:t> security as well.</a:t>
            </a:r>
          </a:p>
          <a:p>
            <a:endParaRPr lang="en-US" dirty="0"/>
          </a:p>
          <a:p>
            <a:r>
              <a:rPr lang="en-US" dirty="0"/>
              <a:t>What happens when something gets past those defenses?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B4CF0-F2BF-5B4E-B811-842D5310274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417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We’re going to talk about handling objections related to prevention:</a:t>
            </a:r>
          </a:p>
          <a:p>
            <a:pPr marL="171450" indent="-171450">
              <a:buFontTx/>
              <a:buChar char="-"/>
            </a:pPr>
            <a:r>
              <a:rPr lang="en-US" dirty="0"/>
              <a:t>“I don’t need this because I have Firewall and AV”</a:t>
            </a:r>
          </a:p>
          <a:p>
            <a:pPr marL="171450" indent="-171450">
              <a:buFontTx/>
              <a:buChar char="-"/>
            </a:pPr>
            <a:r>
              <a:rPr lang="en-US" dirty="0"/>
              <a:t>“Is Perch blocking anything?”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B4CF0-F2BF-5B4E-B811-842D531027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948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about the physical security system you have at your office:</a:t>
            </a:r>
          </a:p>
          <a:p>
            <a:r>
              <a:rPr lang="en-US" dirty="0"/>
              <a:t>You </a:t>
            </a:r>
            <a:r>
              <a:rPr lang="en-US" b="1" dirty="0"/>
              <a:t>prevent</a:t>
            </a:r>
            <a:r>
              <a:rPr lang="en-US" b="0" dirty="0"/>
              <a:t> unauthorized entry with doors and locks. </a:t>
            </a:r>
            <a:r>
              <a:rPr lang="en-US" dirty="0"/>
              <a:t> </a:t>
            </a:r>
          </a:p>
          <a:p>
            <a:r>
              <a:rPr lang="en-US" dirty="0"/>
              <a:t>You </a:t>
            </a:r>
            <a:r>
              <a:rPr lang="en-US" b="1" dirty="0"/>
              <a:t>detect </a:t>
            </a:r>
            <a:r>
              <a:rPr lang="en-US" b="0" dirty="0"/>
              <a:t>what gets past those measures with things like glass break sensors, cameras, and and a connected alarm system. </a:t>
            </a:r>
          </a:p>
          <a:p>
            <a:r>
              <a:rPr lang="en-US" b="0" dirty="0"/>
              <a:t>You have people </a:t>
            </a:r>
            <a:r>
              <a:rPr lang="en-US" b="1" dirty="0"/>
              <a:t>monitoring</a:t>
            </a:r>
            <a:r>
              <a:rPr lang="en-US" b="0" dirty="0"/>
              <a:t> what the detective tools catch, to alert you and contact authorities.</a:t>
            </a:r>
          </a:p>
          <a:p>
            <a:endParaRPr lang="en-US" b="0" dirty="0"/>
          </a:p>
          <a:p>
            <a:r>
              <a:rPr lang="en-US" dirty="0"/>
              <a:t>If you compare that to what’s happening right now with </a:t>
            </a:r>
            <a:r>
              <a:rPr lang="en-US" i="1" dirty="0"/>
              <a:t>cyber</a:t>
            </a:r>
            <a:r>
              <a:rPr lang="en-US" dirty="0"/>
              <a:t> security…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B4CF0-F2BF-5B4E-B811-842D531027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827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you’re left with only the preventative measures if all you’re using is anti-virus and firewall.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B4CF0-F2BF-5B4E-B811-842D531027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59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[read]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We may not take measures to protect from an alien invasion, because that would be unlikely… and costly.</a:t>
            </a:r>
          </a:p>
          <a:p>
            <a:pPr lvl="1"/>
            <a:r>
              <a:rPr lang="en-US" i="1" dirty="0"/>
              <a:t>This does make me wonder how one would protect cows from this situation.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B4CF0-F2BF-5B4E-B811-842D531027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235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Preventative measures generally only know what the intrusion </a:t>
            </a:r>
            <a:r>
              <a:rPr lang="en-US" sz="1800" i="1" dirty="0"/>
              <a:t>says </a:t>
            </a:r>
            <a:r>
              <a:rPr lang="en-US" sz="1800" i="0" dirty="0"/>
              <a:t>it is.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B4CF0-F2BF-5B4E-B811-842D531027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066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can’t monitor when you don’t have detective tools in place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B4CF0-F2BF-5B4E-B811-842D5310274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335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ALL the pieces in place, this is what your cyber security looks like.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B4CF0-F2BF-5B4E-B811-842D5310274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37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49600" y="917411"/>
            <a:ext cx="75184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7200" b="0" i="0">
                <a:solidFill>
                  <a:schemeClr val="accent3"/>
                </a:solidFill>
                <a:latin typeface="+mj-lt"/>
                <a:ea typeface="Helvetica Neue Light" panose="02000403000000020004" pitchFamily="2" charset="0"/>
                <a:cs typeface="Helvetica Neue Regular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22498" y="3602038"/>
            <a:ext cx="5145505" cy="1655762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B481E1-FF12-944A-9838-E2A221E4C7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1" b="32215"/>
          <a:stretch/>
        </p:blipFill>
        <p:spPr>
          <a:xfrm>
            <a:off x="1" y="2425829"/>
            <a:ext cx="4571037" cy="4432172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gradFill>
          <a:gsLst>
            <a:gs pos="0">
              <a:schemeClr val="tx2"/>
            </a:gs>
            <a:gs pos="100000">
              <a:schemeClr val="tx2"/>
            </a:gs>
            <a:gs pos="50000">
              <a:schemeClr val="accent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5932" y="3787933"/>
            <a:ext cx="9140141" cy="52942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2000" b="1" i="0">
                <a:solidFill>
                  <a:schemeClr val="bg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F82223-FC1F-7546-82E1-18ADAA4A7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80997" y="1759976"/>
            <a:ext cx="5630009" cy="232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107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6389" y="2031362"/>
            <a:ext cx="7499231" cy="2540638"/>
          </a:xfrm>
          <a:prstGeom prst="rect">
            <a:avLst/>
          </a:prstGeom>
        </p:spPr>
        <p:txBody>
          <a:bodyPr anchor="t" anchorCtr="0"/>
          <a:lstStyle>
            <a:lvl1pPr algn="ctr">
              <a:defRPr sz="4500" b="0" i="0">
                <a:solidFill>
                  <a:schemeClr val="bg2"/>
                </a:solidFill>
                <a:latin typeface="Helvetica Neue Regular" charset="0"/>
                <a:ea typeface="Helvetica Neue Regular" charset="0"/>
                <a:cs typeface="Helvetica Neue Regular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46389" y="4243940"/>
            <a:ext cx="7499231" cy="1265258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41C135-300A-0F42-931C-7BE00E84F5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870" y="6331709"/>
            <a:ext cx="3175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13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1400" b="1" i="0">
                <a:solidFill>
                  <a:schemeClr val="tx2">
                    <a:lumMod val="20000"/>
                    <a:lumOff val="80000"/>
                  </a:schemeClr>
                </a:solidFill>
                <a:latin typeface="Helvetica Neue Bold" charset="0"/>
                <a:ea typeface="Helvetica Neue Bold" charset="0"/>
                <a:cs typeface="Helvetica Neue 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CF69BD-A1A6-ED47-8D39-FA9CEE0019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870" y="6331709"/>
            <a:ext cx="3175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62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57317"/>
            <a:ext cx="10515600" cy="8849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>
                <a:solidFill>
                  <a:schemeClr val="tx2">
                    <a:lumMod val="20000"/>
                    <a:lumOff val="8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39433"/>
            <a:ext cx="5181600" cy="4552757"/>
          </a:xfrm>
        </p:spPr>
        <p:txBody>
          <a:bodyPr/>
          <a:lstStyle>
            <a:lvl1pPr>
              <a:buClr>
                <a:schemeClr val="tx2">
                  <a:lumMod val="20000"/>
                  <a:lumOff val="80000"/>
                </a:schemeClr>
              </a:buClr>
              <a:defRPr/>
            </a:lvl1pPr>
            <a:lvl2pPr>
              <a:buClr>
                <a:schemeClr val="tx2">
                  <a:lumMod val="20000"/>
                  <a:lumOff val="80000"/>
                </a:schemeClr>
              </a:buClr>
              <a:defRPr/>
            </a:lvl2pPr>
            <a:lvl3pPr>
              <a:buClr>
                <a:schemeClr val="tx2">
                  <a:lumMod val="20000"/>
                  <a:lumOff val="80000"/>
                </a:schemeClr>
              </a:buClr>
              <a:defRPr/>
            </a:lvl3pPr>
            <a:lvl4pPr>
              <a:buClr>
                <a:schemeClr val="tx2">
                  <a:lumMod val="20000"/>
                  <a:lumOff val="80000"/>
                </a:schemeClr>
              </a:buClr>
              <a:defRPr/>
            </a:lvl4pPr>
            <a:lvl5pPr>
              <a:buClr>
                <a:schemeClr val="tx2">
                  <a:lumMod val="20000"/>
                  <a:lumOff val="80000"/>
                </a:schemeClr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39433"/>
            <a:ext cx="5181600" cy="4552757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AF06E86-4241-1C45-9C90-079FD7BFA9C9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B0DC17C-203C-0E46-8BFC-8FA00061E8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17233C-C466-0142-B06F-BFE1B28B61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870" y="6331709"/>
            <a:ext cx="3175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55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2100" y="3632985"/>
            <a:ext cx="10515603" cy="1325563"/>
          </a:xfrm>
        </p:spPr>
        <p:txBody>
          <a:bodyPr>
            <a:normAutofit/>
          </a:bodyPr>
          <a:lstStyle>
            <a:lvl1pPr algn="ctr">
              <a:defRPr sz="2000" b="1">
                <a:solidFill>
                  <a:schemeClr val="tx2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6E86-4241-1C45-9C90-079FD7BFA9C9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0DC17C-203C-0E46-8BFC-8FA00061E8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E9DC01-A710-044F-A06C-6EB20DA01F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80591" y="1759976"/>
            <a:ext cx="5630009" cy="232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492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gradFill rotWithShape="1">
          <a:gsLst>
            <a:gs pos="0">
              <a:schemeClr val="bg2"/>
            </a:gs>
            <a:gs pos="50000">
              <a:schemeClr val="accent1"/>
            </a:gs>
            <a:gs pos="100000">
              <a:schemeClr val="bg2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6389" y="2031362"/>
            <a:ext cx="7499231" cy="2540638"/>
          </a:xfrm>
          <a:prstGeom prst="rect">
            <a:avLst/>
          </a:prstGeom>
        </p:spPr>
        <p:txBody>
          <a:bodyPr anchor="t" anchorCtr="0"/>
          <a:lstStyle>
            <a:lvl1pPr algn="ctr">
              <a:defRPr sz="4500" b="0" i="0">
                <a:solidFill>
                  <a:schemeClr val="tx2"/>
                </a:solidFill>
                <a:latin typeface="+mj-lt"/>
                <a:ea typeface="Helvetica Neue Regular" charset="0"/>
                <a:cs typeface="Helvetica Neue Regular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46389" y="4243940"/>
            <a:ext cx="7499231" cy="1265258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3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63D387-F609-AA48-B65A-1E11C2A277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870" y="6331709"/>
            <a:ext cx="317500" cy="355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6E86-4241-1C45-9C90-079FD7BFA9C9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Neue Regular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DC17C-203C-0E46-8BFC-8FA00061E8C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251974-6BA8-AB4B-9ACB-EDE872A73E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870" y="6331709"/>
            <a:ext cx="317500" cy="355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0C15C0-3E29-144F-BCFF-84720AFFB3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870" y="6331709"/>
            <a:ext cx="317500" cy="355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F72E14-EAA8-A54C-A763-F0353C569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99AF8-72B8-4D8C-8DE1-DD6EB075E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C4CC9-A118-4061-B309-0E85C738B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1258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21687A3-EED3-584F-9715-5E5ECA97B2E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5932" y="3787933"/>
            <a:ext cx="9140141" cy="52942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2000" b="1" i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9814EB-24B9-9A4D-A309-AC2D2C5853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869" y="1793401"/>
            <a:ext cx="5468112" cy="2257739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65EF54-DFCD-8645-B631-C432D54C98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6389" y="2031362"/>
            <a:ext cx="7499231" cy="2540638"/>
          </a:xfrm>
          <a:prstGeom prst="rect">
            <a:avLst/>
          </a:prstGeom>
        </p:spPr>
        <p:txBody>
          <a:bodyPr anchor="t" anchorCtr="0"/>
          <a:lstStyle>
            <a:lvl1pPr algn="ctr">
              <a:defRPr sz="4500" b="0" i="0">
                <a:solidFill>
                  <a:schemeClr val="accent1"/>
                </a:solidFill>
                <a:latin typeface="Helvetica Neue Regular" charset="0"/>
                <a:ea typeface="Helvetica Neue Regular" charset="0"/>
                <a:cs typeface="Helvetica Neue Regular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46389" y="4243940"/>
            <a:ext cx="7499231" cy="1265258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57317"/>
            <a:ext cx="10515600" cy="8849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39433"/>
            <a:ext cx="5181600" cy="4552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39433"/>
            <a:ext cx="5181600" cy="4552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AF06E86-4241-1C45-9C90-079FD7BFA9C9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B0DC17C-203C-0E46-8BFC-8FA00061E8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10000">
              <a:schemeClr val="bg2"/>
            </a:gs>
            <a:gs pos="94000">
              <a:schemeClr val="bg2"/>
            </a:gs>
            <a:gs pos="50000">
              <a:schemeClr val="accent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Helvetica Neue Regular" charset="0"/>
              </a:defRPr>
            </a:lvl1pPr>
          </a:lstStyle>
          <a:p>
            <a:fld id="{3AF06E86-4241-1C45-9C90-079FD7BFA9C9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Helvetica Neue Regular" charset="0"/>
              </a:defRPr>
            </a:lvl1pPr>
          </a:lstStyle>
          <a:p>
            <a:fld id="{AB0DC17C-203C-0E46-8BFC-8FA00061E8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6574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3" r:id="rId1"/>
    <p:sldLayoutId id="2147483838" r:id="rId2"/>
    <p:sldLayoutId id="2147483834" r:id="rId3"/>
    <p:sldLayoutId id="2147483836" r:id="rId4"/>
    <p:sldLayoutId id="2147483837" r:id="rId5"/>
    <p:sldLayoutId id="2147483857" r:id="rId6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5400" b="0" i="0" kern="1200" spc="-90" baseline="0">
          <a:solidFill>
            <a:schemeClr val="accent3"/>
          </a:solidFill>
          <a:latin typeface="+mj-lt"/>
          <a:ea typeface="Helvetica Neue Light" panose="02000403000000020004" pitchFamily="2" charset="0"/>
          <a:cs typeface="Helvetica Neue Regular" charset="0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Clr>
          <a:schemeClr val="accent3"/>
        </a:buClr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accent3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accent3"/>
        </a:buClr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accent3"/>
        </a:buClr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accent3"/>
        </a:buClr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9DE23F1-B752-E345-BADD-1FFA910E5A20}"/>
              </a:ext>
            </a:extLst>
          </p:cNvPr>
          <p:cNvSpPr/>
          <p:nvPr userDrawn="1"/>
        </p:nvSpPr>
        <p:spPr>
          <a:xfrm>
            <a:off x="0" y="0"/>
            <a:ext cx="12192000" cy="127498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97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0" y="6176966"/>
            <a:ext cx="12192000" cy="68103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40115"/>
            <a:ext cx="10515600" cy="4400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bg2"/>
                </a:solidFill>
                <a:latin typeface="Helvetica Neue Regular" charset="0"/>
              </a:defRPr>
            </a:lvl1pPr>
          </a:lstStyle>
          <a:p>
            <a:fld id="{3AF06E86-4241-1C45-9C90-079FD7BFA9C9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bg2"/>
                </a:solidFill>
                <a:latin typeface="Helvetica Neue Regular" charset="0"/>
              </a:defRPr>
            </a:lvl1pPr>
          </a:lstStyle>
          <a:p>
            <a:fld id="{AB0DC17C-203C-0E46-8BFC-8FA00061E8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838200" y="365131"/>
            <a:ext cx="10515600" cy="873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CLICK TO EDIT MASTER TITLE STYLE</a:t>
            </a:r>
            <a:endParaRPr lang="en-US" sz="15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199976-7AF4-6D47-A0E7-06BA985429A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870" y="6331709"/>
            <a:ext cx="3175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441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9" r:id="rId3"/>
    <p:sldLayoutId id="2147483850" r:id="rId4"/>
  </p:sldLayoutIdLst>
  <p:txStyles>
    <p:titleStyle>
      <a:lvl1pPr marL="0" indent="0" algn="ctr" defTabSz="685783" rtl="0" eaLnBrk="1" latinLnBrk="0" hangingPunct="1">
        <a:lnSpc>
          <a:spcPct val="90000"/>
        </a:lnSpc>
        <a:spcBef>
          <a:spcPct val="0"/>
        </a:spcBef>
        <a:buNone/>
        <a:defRPr sz="1400" b="1" i="0" kern="1200">
          <a:solidFill>
            <a:schemeClr val="tx2">
              <a:lumMod val="40000"/>
              <a:lumOff val="60000"/>
            </a:schemeClr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Clr>
          <a:schemeClr val="accent3"/>
        </a:buClr>
        <a:buFont typeface="Arial" panose="020B0604020202020204" pitchFamily="34" charset="0"/>
        <a:buChar char="•"/>
        <a:defRPr sz="2100" b="0" i="0" kern="1200">
          <a:solidFill>
            <a:schemeClr val="accent1"/>
          </a:solidFill>
          <a:latin typeface="Helvetica Neue Regular" charset="0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accent3"/>
        </a:buClr>
        <a:buFont typeface="Arial" panose="020B0604020202020204" pitchFamily="34" charset="0"/>
        <a:buChar char="•"/>
        <a:defRPr sz="1800" b="0" i="0" kern="1200">
          <a:solidFill>
            <a:schemeClr val="accent1"/>
          </a:solidFill>
          <a:latin typeface="Helvetica Neue Regular" charset="0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accent3"/>
        </a:buClr>
        <a:buFont typeface="Arial" panose="020B0604020202020204" pitchFamily="34" charset="0"/>
        <a:buChar char="•"/>
        <a:defRPr sz="1500" b="0" i="0" kern="1200">
          <a:solidFill>
            <a:schemeClr val="accent1"/>
          </a:solidFill>
          <a:latin typeface="Helvetica Neue Regular" charset="0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accent3"/>
        </a:buClr>
        <a:buFont typeface="Arial" panose="020B0604020202020204" pitchFamily="34" charset="0"/>
        <a:buChar char="•"/>
        <a:defRPr sz="1350" b="0" i="0" kern="1200">
          <a:solidFill>
            <a:schemeClr val="accent1"/>
          </a:solidFill>
          <a:latin typeface="Helvetica Neue Regular" charset="0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accent3"/>
        </a:buClr>
        <a:buFont typeface="Arial" panose="020B0604020202020204" pitchFamily="34" charset="0"/>
        <a:buChar char="•"/>
        <a:defRPr sz="1350" b="0" i="0" kern="1200">
          <a:solidFill>
            <a:schemeClr val="accent1"/>
          </a:solidFill>
          <a:latin typeface="Helvetica Neue Regular" charset="0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tx2"/>
            </a:gs>
            <a:gs pos="100000">
              <a:schemeClr val="tx2"/>
            </a:gs>
            <a:gs pos="50000">
              <a:schemeClr val="accent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40115"/>
            <a:ext cx="10515600" cy="4400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bg2"/>
                </a:solidFill>
                <a:latin typeface="Helvetica Neue Regular" charset="0"/>
              </a:defRPr>
            </a:lvl1pPr>
          </a:lstStyle>
          <a:p>
            <a:fld id="{3AF06E86-4241-1C45-9C90-079FD7BFA9C9}" type="datetimeFigureOut">
              <a:rPr lang="en-US" smtClean="0"/>
              <a:pPr/>
              <a:t>7/8/2020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bg2"/>
                </a:solidFill>
                <a:latin typeface="Helvetica Neue Regular" charset="0"/>
              </a:defRPr>
            </a:lvl1pPr>
          </a:lstStyle>
          <a:p>
            <a:fld id="{AB0DC17C-203C-0E46-8BFC-8FA00061E8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838200" y="365131"/>
            <a:ext cx="10515600" cy="873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CLICK TO EDIT MASTER TITLE STYLE</a:t>
            </a:r>
            <a:endParaRPr lang="en-US" sz="15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294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</p:sldLayoutIdLst>
  <p:txStyles>
    <p:titleStyle>
      <a:lvl1pPr marL="0" indent="0" algn="ctr" defTabSz="685783" rtl="0" eaLnBrk="1" latinLnBrk="0" hangingPunct="1">
        <a:lnSpc>
          <a:spcPct val="90000"/>
        </a:lnSpc>
        <a:spcBef>
          <a:spcPct val="0"/>
        </a:spcBef>
        <a:buNone/>
        <a:defRPr sz="1400" b="1" i="0" kern="1200">
          <a:solidFill>
            <a:schemeClr val="bg2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Clr>
          <a:schemeClr val="accent3"/>
        </a:buClr>
        <a:buFont typeface="Arial" panose="020B0604020202020204" pitchFamily="34" charset="0"/>
        <a:buChar char="•"/>
        <a:defRPr sz="2100" b="0" i="0" kern="1200">
          <a:solidFill>
            <a:srgbClr val="FFFFFF"/>
          </a:solidFill>
          <a:latin typeface="Helvetica Neue Regular" charset="0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accent3"/>
        </a:buClr>
        <a:buFont typeface="Arial" panose="020B0604020202020204" pitchFamily="34" charset="0"/>
        <a:buChar char="•"/>
        <a:defRPr sz="1800" b="0" i="0" kern="1200">
          <a:solidFill>
            <a:srgbClr val="FFFFFF"/>
          </a:solidFill>
          <a:latin typeface="Helvetica Neue Regular" charset="0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accent3"/>
        </a:buClr>
        <a:buFont typeface="Arial" panose="020B0604020202020204" pitchFamily="34" charset="0"/>
        <a:buChar char="•"/>
        <a:defRPr sz="1500" b="0" i="0" kern="1200">
          <a:solidFill>
            <a:srgbClr val="FFFFFF"/>
          </a:solidFill>
          <a:latin typeface="Helvetica Neue Regular" charset="0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accent3"/>
        </a:buClr>
        <a:buFont typeface="Arial" panose="020B0604020202020204" pitchFamily="34" charset="0"/>
        <a:buChar char="•"/>
        <a:defRPr sz="1350" b="0" i="0" kern="1200">
          <a:solidFill>
            <a:srgbClr val="FFFFFF"/>
          </a:solidFill>
          <a:latin typeface="Helvetica Neue Regular" charset="0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accent3"/>
        </a:buClr>
        <a:buFont typeface="Arial" panose="020B0604020202020204" pitchFamily="34" charset="0"/>
        <a:buChar char="•"/>
        <a:defRPr sz="1350" b="0" i="0" kern="1200">
          <a:solidFill>
            <a:srgbClr val="FFFFFF"/>
          </a:solidFill>
          <a:latin typeface="Helvetica Neue Regular" charset="0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18" Type="http://schemas.openxmlformats.org/officeDocument/2006/relationships/image" Target="../media/image2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1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svg"/><Relationship Id="rId11" Type="http://schemas.openxmlformats.org/officeDocument/2006/relationships/image" Target="../media/image27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26.svg"/><Relationship Id="rId9" Type="http://schemas.openxmlformats.org/officeDocument/2006/relationships/image" Target="../media/image23.png"/><Relationship Id="rId14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3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FE252-8466-DA4C-B762-6A021EBB5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Are you already secure?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DCE125D-E3B2-6243-9DB9-B87EC1E403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13326" y="2235923"/>
            <a:ext cx="1959679" cy="185080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8EE2387-4095-1942-9540-4B8AD66EB9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91933" y="2274548"/>
            <a:ext cx="1959679" cy="195967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86A6831-2D7F-594B-AAF4-9DC539A71D22}"/>
              </a:ext>
            </a:extLst>
          </p:cNvPr>
          <p:cNvSpPr txBox="1">
            <a:spLocks/>
          </p:cNvSpPr>
          <p:nvPr/>
        </p:nvSpPr>
        <p:spPr>
          <a:xfrm>
            <a:off x="1946734" y="4392841"/>
            <a:ext cx="3710354" cy="1850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/>
              <a:t>Prevention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Blocks threats that controls </a:t>
            </a:r>
            <a:r>
              <a:rPr lang="en-US" i="1" dirty="0"/>
              <a:t>can</a:t>
            </a:r>
            <a:r>
              <a:rPr lang="en-US" dirty="0"/>
              <a:t> identify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603AE4F-5747-464E-B6B1-B71C323FF896}"/>
              </a:ext>
            </a:extLst>
          </p:cNvPr>
          <p:cNvSpPr txBox="1">
            <a:spLocks/>
          </p:cNvSpPr>
          <p:nvPr/>
        </p:nvSpPr>
        <p:spPr>
          <a:xfrm>
            <a:off x="6565626" y="4392841"/>
            <a:ext cx="3710354" cy="1850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/>
              <a:t>Detection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Finds yet-unknown threats that get past your preventative controls </a:t>
            </a:r>
          </a:p>
        </p:txBody>
      </p:sp>
    </p:spTree>
    <p:extLst>
      <p:ext uri="{BB962C8B-B14F-4D97-AF65-F5344CB8AC3E}">
        <p14:creationId xmlns:p14="http://schemas.microsoft.com/office/powerpoint/2010/main" val="3349767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FE252-8466-DA4C-B762-6A021EBB5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853" y="2169519"/>
            <a:ext cx="7182295" cy="2362726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Today in security, we have an over-reliance on prevention!</a:t>
            </a:r>
          </a:p>
        </p:txBody>
      </p:sp>
    </p:spTree>
    <p:extLst>
      <p:ext uri="{BB962C8B-B14F-4D97-AF65-F5344CB8AC3E}">
        <p14:creationId xmlns:p14="http://schemas.microsoft.com/office/powerpoint/2010/main" val="2594539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/>
            </a:gs>
            <a:gs pos="88000">
              <a:schemeClr val="bg2"/>
            </a:gs>
            <a:gs pos="50000">
              <a:schemeClr val="accent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81BF65-313E-DF4F-8627-BB2EAFC60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4417"/>
            <a:ext cx="5705475" cy="2217631"/>
          </a:xfrm>
        </p:spPr>
        <p:txBody>
          <a:bodyPr>
            <a:normAutofit fontScale="90000"/>
          </a:bodyPr>
          <a:lstStyle/>
          <a:p>
            <a:r>
              <a:rPr lang="en-US" dirty="0"/>
              <a:t>Home</a:t>
            </a:r>
            <a:br>
              <a:rPr lang="en-US" dirty="0"/>
            </a:br>
            <a:r>
              <a:rPr lang="en-US" dirty="0"/>
              <a:t>Security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9DC3DE2-DAE9-064F-BBED-B7AA34A260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000827"/>
              </p:ext>
            </p:extLst>
          </p:nvPr>
        </p:nvGraphicFramePr>
        <p:xfrm>
          <a:off x="926570" y="2300969"/>
          <a:ext cx="3993409" cy="31676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2489">
                  <a:extLst>
                    <a:ext uri="{9D8B030D-6E8A-4147-A177-3AD203B41FA5}">
                      <a16:colId xmlns:a16="http://schemas.microsoft.com/office/drawing/2014/main" val="2002649338"/>
                    </a:ext>
                  </a:extLst>
                </a:gridCol>
                <a:gridCol w="2990920">
                  <a:extLst>
                    <a:ext uri="{9D8B030D-6E8A-4147-A177-3AD203B41FA5}">
                      <a16:colId xmlns:a16="http://schemas.microsoft.com/office/drawing/2014/main" val="3141989880"/>
                    </a:ext>
                  </a:extLst>
                </a:gridCol>
              </a:tblGrid>
              <a:tr h="486787">
                <a:tc rowSpan="2">
                  <a:txBody>
                    <a:bodyPr/>
                    <a:lstStyle/>
                    <a:p>
                      <a:r>
                        <a:rPr lang="en-US" sz="1400" b="1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PREVENT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rPr>
                        <a:t>Front Door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217069370"/>
                  </a:ext>
                </a:extLst>
              </a:tr>
              <a:tr h="44342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rPr>
                        <a:t>Lock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9153388"/>
                  </a:ext>
                </a:extLst>
              </a:tr>
              <a:tr h="486787">
                <a:tc rowSpan="3">
                  <a:txBody>
                    <a:bodyPr/>
                    <a:lstStyle/>
                    <a:p>
                      <a:r>
                        <a:rPr lang="en-US" sz="1400" b="1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DETECT</a:t>
                      </a:r>
                    </a:p>
                    <a:p>
                      <a:endParaRPr lang="en-US" sz="1400" b="1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a:rPr>
                        <a:t>Glass Break </a:t>
                      </a:r>
                      <a:br>
                        <a:rPr lang="en-US" sz="1600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a:rPr>
                      </a:br>
                      <a:r>
                        <a:rPr lang="en-US" sz="1600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a:rPr>
                        <a:t>Sensors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93019624"/>
                  </a:ext>
                </a:extLst>
              </a:tr>
              <a:tr h="48678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a:rPr>
                        <a:t>CCTV Cameras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7484284"/>
                  </a:ext>
                </a:extLst>
              </a:tr>
              <a:tr h="38520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a:rPr>
                        <a:t>Alarm System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9366830"/>
                  </a:ext>
                </a:extLst>
              </a:tr>
              <a:tr h="786348">
                <a:tc>
                  <a:txBody>
                    <a:bodyPr/>
                    <a:lstStyle/>
                    <a:p>
                      <a:r>
                        <a:rPr lang="en-US" sz="1400" b="1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MONITOR</a:t>
                      </a:r>
                      <a:br>
                        <a:rPr lang="en-US" sz="1400" b="1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</a:br>
                      <a:endParaRPr lang="en-US" sz="1400" b="1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Humans keeping </a:t>
                      </a:r>
                      <a:br>
                        <a:rPr lang="en-US" sz="16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</a:br>
                      <a:r>
                        <a:rPr lang="en-US" sz="16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watch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165499"/>
                  </a:ext>
                </a:extLst>
              </a:tr>
            </a:tbl>
          </a:graphicData>
        </a:graphic>
      </p:graphicFrame>
      <p:pic>
        <p:nvPicPr>
          <p:cNvPr id="12" name="Graphic 11">
            <a:extLst>
              <a:ext uri="{FF2B5EF4-FFF2-40B4-BE49-F238E27FC236}">
                <a16:creationId xmlns:a16="http://schemas.microsoft.com/office/drawing/2014/main" id="{ABCE1746-CB1A-A044-8D98-C61AA71D1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89712" y="741118"/>
            <a:ext cx="5972942" cy="529059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D515193-10BC-5B45-AD28-BD03AA9440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77815" y="4150557"/>
            <a:ext cx="1777665" cy="204177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2C54D33B-490B-9348-A940-4A64F3DF00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17007" y="2150693"/>
            <a:ext cx="1020886" cy="172179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9EE4236-8E66-6643-9E47-EA6190515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92679" y="579173"/>
            <a:ext cx="1589742" cy="2062093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6CFCC304-2162-864A-8498-16F7A09650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866483" y="794440"/>
            <a:ext cx="1752269" cy="1721795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A32BA5A1-9BEA-B64D-9B61-26FFA659E3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430882" y="579173"/>
            <a:ext cx="1493239" cy="1721796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95054D93-EC1B-6441-8572-0B39D5EB383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771521" y="4189584"/>
            <a:ext cx="1015807" cy="1615133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6A5761AF-4C86-DE41-9FAC-B442A3881E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444704" y="4116345"/>
            <a:ext cx="2120922" cy="213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4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2000">
              <a:schemeClr val="bg2"/>
            </a:gs>
            <a:gs pos="88000">
              <a:schemeClr val="bg2"/>
            </a:gs>
            <a:gs pos="50000">
              <a:schemeClr val="accent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744E0E2-50FA-B242-84C1-0485F1F4A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87045" y="1998028"/>
            <a:ext cx="5691974" cy="403061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D81BF65-313E-DF4F-8627-BB2EAFC60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4417"/>
            <a:ext cx="5705475" cy="2217631"/>
          </a:xfrm>
        </p:spPr>
        <p:txBody>
          <a:bodyPr>
            <a:normAutofit fontScale="90000"/>
          </a:bodyPr>
          <a:lstStyle/>
          <a:p>
            <a:r>
              <a:rPr lang="en-US" dirty="0"/>
              <a:t>Current Cyber </a:t>
            </a:r>
            <a:br>
              <a:rPr lang="en-US" dirty="0"/>
            </a:br>
            <a:r>
              <a:rPr lang="en-US" dirty="0"/>
              <a:t>Security</a:t>
            </a:r>
            <a:br>
              <a:rPr lang="en-US" dirty="0"/>
            </a:br>
            <a:endParaRPr lang="en-US" dirty="0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A32BA5A1-9BEA-B64D-9B61-26FFA659E3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659931" y="943045"/>
            <a:ext cx="1619595" cy="1867492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816B6A8-45CD-624B-9885-7A27FD03CF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71521" y="4189584"/>
            <a:ext cx="1015807" cy="1615133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042B7D79-6377-7E46-9EC6-44F00332F7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44704" y="4116345"/>
            <a:ext cx="2120922" cy="213139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08D304B-EBD9-D14F-97EB-07CD1E60F8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653810" y="4531384"/>
            <a:ext cx="1125066" cy="127778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C7D6DCF-0AF8-F848-A59F-034049A5E2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527144" y="4584991"/>
            <a:ext cx="2031226" cy="1664689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03DED68-7B51-1640-B480-A13EB25B1D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635331"/>
              </p:ext>
            </p:extLst>
          </p:nvPr>
        </p:nvGraphicFramePr>
        <p:xfrm>
          <a:off x="926570" y="2300969"/>
          <a:ext cx="3993409" cy="31676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2489">
                  <a:extLst>
                    <a:ext uri="{9D8B030D-6E8A-4147-A177-3AD203B41FA5}">
                      <a16:colId xmlns:a16="http://schemas.microsoft.com/office/drawing/2014/main" val="2002649338"/>
                    </a:ext>
                  </a:extLst>
                </a:gridCol>
                <a:gridCol w="2990920">
                  <a:extLst>
                    <a:ext uri="{9D8B030D-6E8A-4147-A177-3AD203B41FA5}">
                      <a16:colId xmlns:a16="http://schemas.microsoft.com/office/drawing/2014/main" val="3141989880"/>
                    </a:ext>
                  </a:extLst>
                </a:gridCol>
              </a:tblGrid>
              <a:tr h="486787">
                <a:tc rowSpan="2">
                  <a:txBody>
                    <a:bodyPr/>
                    <a:lstStyle/>
                    <a:p>
                      <a:r>
                        <a:rPr lang="en-US" sz="1400" b="1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PREVENT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rPr>
                        <a:t>Firewall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217069370"/>
                  </a:ext>
                </a:extLst>
              </a:tr>
              <a:tr h="44342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rPr>
                        <a:t>Anti-virus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9153388"/>
                  </a:ext>
                </a:extLst>
              </a:tr>
              <a:tr h="486787">
                <a:tc rowSpan="3">
                  <a:txBody>
                    <a:bodyPr/>
                    <a:lstStyle/>
                    <a:p>
                      <a:r>
                        <a:rPr lang="en-US" sz="1400" b="1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DETECT</a:t>
                      </a:r>
                    </a:p>
                    <a:p>
                      <a:endParaRPr lang="en-US" sz="1400" b="1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a:rPr>
                        <a:t>Glass Break </a:t>
                      </a:r>
                      <a:br>
                        <a:rPr lang="en-US" sz="1600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a:rPr>
                      </a:br>
                      <a:r>
                        <a:rPr lang="en-US" sz="1600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a:rPr>
                        <a:t>Sensors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93019624"/>
                  </a:ext>
                </a:extLst>
              </a:tr>
              <a:tr h="48678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a:rPr>
                        <a:t>CCTV Cameras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7484284"/>
                  </a:ext>
                </a:extLst>
              </a:tr>
              <a:tr h="38520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a:rPr>
                        <a:t>Alarm System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9366830"/>
                  </a:ext>
                </a:extLst>
              </a:tr>
              <a:tr h="786348">
                <a:tc>
                  <a:txBody>
                    <a:bodyPr/>
                    <a:lstStyle/>
                    <a:p>
                      <a:r>
                        <a:rPr lang="en-US" sz="1400" b="1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MONITOR</a:t>
                      </a:r>
                      <a:br>
                        <a:rPr lang="en-US" sz="1400" b="1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</a:br>
                      <a:endParaRPr lang="en-US" sz="1400" b="1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Humans keeping </a:t>
                      </a:r>
                      <a:br>
                        <a:rPr lang="en-US" sz="16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</a:br>
                      <a:r>
                        <a:rPr lang="en-US" sz="16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watch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1654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985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956831-BCB5-4B4D-A86B-93553EA39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0368"/>
            <a:ext cx="4930422" cy="4372727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/>
              <a:t>When tools encounter an unknown threat (they were not designed to stop), they simply don’t work.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…and it’s difficult to identify and protect </a:t>
            </a:r>
            <a:r>
              <a:rPr lang="en-US" sz="2800" i="1" dirty="0"/>
              <a:t>every </a:t>
            </a:r>
            <a:r>
              <a:rPr lang="en-US" sz="2800" dirty="0"/>
              <a:t>entry point.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2E8672-4F56-544B-9DE2-5A8384B6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219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Prevention alone </a:t>
            </a:r>
            <a:br>
              <a:rPr lang="en-US" dirty="0"/>
            </a:br>
            <a:r>
              <a:rPr lang="en-US" dirty="0"/>
              <a:t>can’t stop all threats. 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D657813-690F-324D-9009-D591AA7A0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783282" y="598484"/>
            <a:ext cx="4529574" cy="634140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7CE6445-DF75-7E43-805C-9EBAC464A23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97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16617">
            <a:off x="7936663" y="7011982"/>
            <a:ext cx="1171433" cy="894845"/>
          </a:xfrm>
          <a:prstGeom prst="rect">
            <a:avLst/>
          </a:prstGeom>
        </p:spPr>
      </p:pic>
      <p:grpSp>
        <p:nvGrpSpPr>
          <p:cNvPr id="11" name="Graphic 9">
            <a:extLst>
              <a:ext uri="{FF2B5EF4-FFF2-40B4-BE49-F238E27FC236}">
                <a16:creationId xmlns:a16="http://schemas.microsoft.com/office/drawing/2014/main" id="{1BE9CAC4-BBF7-0C4B-8D09-00C6019E2C08}"/>
              </a:ext>
            </a:extLst>
          </p:cNvPr>
          <p:cNvGrpSpPr/>
          <p:nvPr/>
        </p:nvGrpSpPr>
        <p:grpSpPr>
          <a:xfrm flipH="1">
            <a:off x="7881704" y="598484"/>
            <a:ext cx="3431152" cy="1825556"/>
            <a:chOff x="6803722" y="598484"/>
            <a:chExt cx="3431152" cy="1825556"/>
          </a:xfrm>
          <a:solidFill>
            <a:schemeClr val="accent1"/>
          </a:solidFill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B935DEC9-BC07-7642-92E5-15AA309BB90B}"/>
                </a:ext>
              </a:extLst>
            </p:cNvPr>
            <p:cNvSpPr/>
            <p:nvPr/>
          </p:nvSpPr>
          <p:spPr>
            <a:xfrm>
              <a:off x="7427816" y="2073624"/>
              <a:ext cx="2276111" cy="350416"/>
            </a:xfrm>
            <a:custGeom>
              <a:avLst/>
              <a:gdLst>
                <a:gd name="connsiteX0" fmla="*/ 0 w 2276110"/>
                <a:gd name="connsiteY0" fmla="*/ 351547 h 350416"/>
                <a:gd name="connsiteX1" fmla="*/ 2277583 w 2276110"/>
                <a:gd name="connsiteY1" fmla="*/ 0 h 350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76110" h="350416">
                  <a:moveTo>
                    <a:pt x="0" y="351547"/>
                  </a:moveTo>
                  <a:lnTo>
                    <a:pt x="2277583" y="0"/>
                  </a:lnTo>
                </a:path>
              </a:pathLst>
            </a:custGeom>
            <a:ln w="79177" cap="rnd">
              <a:solidFill>
                <a:srgbClr val="FEED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33D56DB-A1F9-714D-BC63-C277CDDA6524}"/>
                </a:ext>
              </a:extLst>
            </p:cNvPr>
            <p:cNvSpPr/>
            <p:nvPr/>
          </p:nvSpPr>
          <p:spPr>
            <a:xfrm>
              <a:off x="7408679" y="705870"/>
              <a:ext cx="2185519" cy="1367755"/>
            </a:xfrm>
            <a:custGeom>
              <a:avLst/>
              <a:gdLst>
                <a:gd name="connsiteX0" fmla="*/ 0 w 2185519"/>
                <a:gd name="connsiteY0" fmla="*/ 1026833 h 1367754"/>
                <a:gd name="connsiteX1" fmla="*/ 1095591 w 2185519"/>
                <a:gd name="connsiteY1" fmla="*/ 0 h 1367754"/>
                <a:gd name="connsiteX2" fmla="*/ 1130921 w 2185519"/>
                <a:gd name="connsiteY2" fmla="*/ 565 h 1367754"/>
                <a:gd name="connsiteX3" fmla="*/ 2193560 w 2185519"/>
                <a:gd name="connsiteY3" fmla="*/ 1043789 h 1367754"/>
                <a:gd name="connsiteX4" fmla="*/ 241653 w 2185519"/>
                <a:gd name="connsiteY4" fmla="*/ 1370242 h 1367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5519" h="1367754">
                  <a:moveTo>
                    <a:pt x="0" y="1026833"/>
                  </a:moveTo>
                  <a:cubicBezTo>
                    <a:pt x="36789" y="449711"/>
                    <a:pt x="516270" y="323"/>
                    <a:pt x="1095591" y="0"/>
                  </a:cubicBezTo>
                  <a:cubicBezTo>
                    <a:pt x="1106915" y="0"/>
                    <a:pt x="1119145" y="0"/>
                    <a:pt x="1130921" y="565"/>
                  </a:cubicBezTo>
                  <a:cubicBezTo>
                    <a:pt x="1703448" y="18531"/>
                    <a:pt x="2166031" y="472661"/>
                    <a:pt x="2193560" y="1043789"/>
                  </a:cubicBezTo>
                  <a:lnTo>
                    <a:pt x="241653" y="1370242"/>
                  </a:lnTo>
                  <a:close/>
                </a:path>
              </a:pathLst>
            </a:custGeom>
            <a:solidFill>
              <a:srgbClr val="2FD1DE"/>
            </a:solidFill>
            <a:ln w="113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5F65661-92FE-5943-8D28-3A065C4D2A44}"/>
                </a:ext>
              </a:extLst>
            </p:cNvPr>
            <p:cNvSpPr/>
            <p:nvPr/>
          </p:nvSpPr>
          <p:spPr>
            <a:xfrm>
              <a:off x="7299516" y="598484"/>
              <a:ext cx="2400674" cy="1593830"/>
            </a:xfrm>
            <a:custGeom>
              <a:avLst/>
              <a:gdLst>
                <a:gd name="connsiteX0" fmla="*/ 1204754 w 2400674"/>
                <a:gd name="connsiteY0" fmla="*/ 214771 h 1593829"/>
                <a:gd name="connsiteX1" fmla="*/ 1204754 w 2400674"/>
                <a:gd name="connsiteY1" fmla="*/ 214771 h 1593829"/>
                <a:gd name="connsiteX2" fmla="*/ 1236800 w 2400674"/>
                <a:gd name="connsiteY2" fmla="*/ 214771 h 1593829"/>
                <a:gd name="connsiteX3" fmla="*/ 2186199 w 2400674"/>
                <a:gd name="connsiteY3" fmla="*/ 1061310 h 1593829"/>
                <a:gd name="connsiteX4" fmla="*/ 399961 w 2400674"/>
                <a:gd name="connsiteY4" fmla="*/ 1360520 h 1593829"/>
                <a:gd name="connsiteX5" fmla="*/ 219458 w 2400674"/>
                <a:gd name="connsiteY5" fmla="*/ 1104264 h 1593829"/>
                <a:gd name="connsiteX6" fmla="*/ 1204640 w 2400674"/>
                <a:gd name="connsiteY6" fmla="*/ 214771 h 1593829"/>
                <a:gd name="connsiteX7" fmla="*/ 1204640 w 2400674"/>
                <a:gd name="connsiteY7" fmla="*/ 0 h 1593829"/>
                <a:gd name="connsiteX8" fmla="*/ 0 w 2400674"/>
                <a:gd name="connsiteY8" fmla="*/ 1165870 h 1593829"/>
                <a:gd name="connsiteX9" fmla="*/ 301783 w 2400674"/>
                <a:gd name="connsiteY9" fmla="*/ 1594734 h 1593829"/>
                <a:gd name="connsiteX10" fmla="*/ 2410866 w 2400674"/>
                <a:gd name="connsiteY10" fmla="*/ 1242057 h 1593829"/>
                <a:gd name="connsiteX11" fmla="*/ 1243595 w 2400674"/>
                <a:gd name="connsiteY11" fmla="*/ 565 h 1593829"/>
                <a:gd name="connsiteX12" fmla="*/ 1204754 w 2400674"/>
                <a:gd name="connsiteY12" fmla="*/ 565 h 159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00674" h="1593829">
                  <a:moveTo>
                    <a:pt x="1204754" y="214771"/>
                  </a:moveTo>
                  <a:lnTo>
                    <a:pt x="1204754" y="214771"/>
                  </a:lnTo>
                  <a:cubicBezTo>
                    <a:pt x="1215285" y="214771"/>
                    <a:pt x="1226156" y="214771"/>
                    <a:pt x="1236800" y="214771"/>
                  </a:cubicBezTo>
                  <a:cubicBezTo>
                    <a:pt x="1716731" y="230584"/>
                    <a:pt x="2116512" y="587051"/>
                    <a:pt x="2186199" y="1061310"/>
                  </a:cubicBezTo>
                  <a:lnTo>
                    <a:pt x="399961" y="1360520"/>
                  </a:lnTo>
                  <a:lnTo>
                    <a:pt x="219458" y="1104264"/>
                  </a:lnTo>
                  <a:cubicBezTo>
                    <a:pt x="270743" y="599442"/>
                    <a:pt x="696320" y="215198"/>
                    <a:pt x="1204640" y="214771"/>
                  </a:cubicBezTo>
                  <a:moveTo>
                    <a:pt x="1204640" y="0"/>
                  </a:moveTo>
                  <a:cubicBezTo>
                    <a:pt x="553693" y="409"/>
                    <a:pt x="20537" y="516405"/>
                    <a:pt x="0" y="1165870"/>
                  </a:cubicBezTo>
                  <a:lnTo>
                    <a:pt x="301783" y="1594734"/>
                  </a:lnTo>
                  <a:lnTo>
                    <a:pt x="2410866" y="1242057"/>
                  </a:lnTo>
                  <a:cubicBezTo>
                    <a:pt x="2431962" y="577473"/>
                    <a:pt x="1909363" y="21644"/>
                    <a:pt x="1243595" y="565"/>
                  </a:cubicBezTo>
                  <a:cubicBezTo>
                    <a:pt x="1230572" y="565"/>
                    <a:pt x="1217663" y="565"/>
                    <a:pt x="1204754" y="565"/>
                  </a:cubicBezTo>
                  <a:close/>
                </a:path>
              </a:pathLst>
            </a:custGeom>
            <a:solidFill>
              <a:srgbClr val="00ABD9"/>
            </a:solidFill>
            <a:ln w="113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5937CE1-9DF8-8A4B-91C8-192BC0EBA8C9}"/>
                </a:ext>
              </a:extLst>
            </p:cNvPr>
            <p:cNvSpPr/>
            <p:nvPr/>
          </p:nvSpPr>
          <p:spPr>
            <a:xfrm>
              <a:off x="6949606" y="1291404"/>
              <a:ext cx="3136730" cy="904301"/>
            </a:xfrm>
            <a:custGeom>
              <a:avLst/>
              <a:gdLst>
                <a:gd name="connsiteX0" fmla="*/ 2634627 w 3136729"/>
                <a:gd name="connsiteY0" fmla="*/ 0 h 904300"/>
                <a:gd name="connsiteX1" fmla="*/ 357044 w 3136729"/>
                <a:gd name="connsiteY1" fmla="*/ 351547 h 904300"/>
                <a:gd name="connsiteX2" fmla="*/ 0 w 3136729"/>
                <a:gd name="connsiteY2" fmla="*/ 912665 h 904300"/>
                <a:gd name="connsiteX3" fmla="*/ 3144883 w 3136729"/>
                <a:gd name="connsiteY3" fmla="*/ 427395 h 904300"/>
                <a:gd name="connsiteX4" fmla="*/ 2634627 w 3136729"/>
                <a:gd name="connsiteY4" fmla="*/ 0 h 90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6729" h="904300">
                  <a:moveTo>
                    <a:pt x="2634627" y="0"/>
                  </a:moveTo>
                  <a:lnTo>
                    <a:pt x="357044" y="351547"/>
                  </a:lnTo>
                  <a:lnTo>
                    <a:pt x="0" y="912665"/>
                  </a:lnTo>
                  <a:lnTo>
                    <a:pt x="3144883" y="427395"/>
                  </a:lnTo>
                  <a:lnTo>
                    <a:pt x="2634627" y="0"/>
                  </a:lnTo>
                  <a:close/>
                </a:path>
              </a:pathLst>
            </a:custGeom>
            <a:solidFill>
              <a:srgbClr val="5C679B"/>
            </a:solidFill>
            <a:ln w="113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0F97BE4-72D2-AA41-BAD3-6FC280655902}"/>
                </a:ext>
              </a:extLst>
            </p:cNvPr>
            <p:cNvSpPr/>
            <p:nvPr/>
          </p:nvSpPr>
          <p:spPr>
            <a:xfrm>
              <a:off x="6949606" y="1718799"/>
              <a:ext cx="3136730" cy="700833"/>
            </a:xfrm>
            <a:custGeom>
              <a:avLst/>
              <a:gdLst>
                <a:gd name="connsiteX0" fmla="*/ 2755793 w 3136729"/>
                <a:gd name="connsiteY0" fmla="*/ 354825 h 700832"/>
                <a:gd name="connsiteX1" fmla="*/ 478210 w 3136729"/>
                <a:gd name="connsiteY1" fmla="*/ 706372 h 700832"/>
                <a:gd name="connsiteX2" fmla="*/ 0 w 3136729"/>
                <a:gd name="connsiteY2" fmla="*/ 485270 h 700832"/>
                <a:gd name="connsiteX3" fmla="*/ 3144883 w 3136729"/>
                <a:gd name="connsiteY3" fmla="*/ 0 h 700832"/>
                <a:gd name="connsiteX4" fmla="*/ 2755793 w 3136729"/>
                <a:gd name="connsiteY4" fmla="*/ 354825 h 7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6729" h="700832">
                  <a:moveTo>
                    <a:pt x="2755793" y="354825"/>
                  </a:moveTo>
                  <a:lnTo>
                    <a:pt x="478210" y="706372"/>
                  </a:lnTo>
                  <a:lnTo>
                    <a:pt x="0" y="485270"/>
                  </a:lnTo>
                  <a:lnTo>
                    <a:pt x="3144883" y="0"/>
                  </a:lnTo>
                  <a:lnTo>
                    <a:pt x="2755793" y="354825"/>
                  </a:lnTo>
                  <a:close/>
                </a:path>
              </a:pathLst>
            </a:custGeom>
            <a:solidFill>
              <a:srgbClr val="FDBA17"/>
            </a:solidFill>
            <a:ln w="113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F8F8EA8-3666-2C49-A36E-4CDFF1275E21}"/>
                </a:ext>
              </a:extLst>
            </p:cNvPr>
            <p:cNvSpPr/>
            <p:nvPr/>
          </p:nvSpPr>
          <p:spPr>
            <a:xfrm>
              <a:off x="6803722" y="1616328"/>
              <a:ext cx="3431152" cy="700833"/>
            </a:xfrm>
            <a:custGeom>
              <a:avLst/>
              <a:gdLst>
                <a:gd name="connsiteX0" fmla="*/ 3438545 w 3431152"/>
                <a:gd name="connsiteY0" fmla="*/ 89924 h 700832"/>
                <a:gd name="connsiteX1" fmla="*/ 3348667 w 3431152"/>
                <a:gd name="connsiteY1" fmla="*/ 212457 h 700832"/>
                <a:gd name="connsiteX2" fmla="*/ 3348633 w 3431152"/>
                <a:gd name="connsiteY2" fmla="*/ 212457 h 700832"/>
                <a:gd name="connsiteX3" fmla="*/ 124595 w 3431152"/>
                <a:gd name="connsiteY3" fmla="*/ 710500 h 700832"/>
                <a:gd name="connsiteX4" fmla="*/ 1289 w 3431152"/>
                <a:gd name="connsiteY4" fmla="*/ 621268 h 700832"/>
                <a:gd name="connsiteX5" fmla="*/ 1278 w 3431152"/>
                <a:gd name="connsiteY5" fmla="*/ 621201 h 700832"/>
                <a:gd name="connsiteX6" fmla="*/ 1278 w 3431152"/>
                <a:gd name="connsiteY6" fmla="*/ 621201 h 700832"/>
                <a:gd name="connsiteX7" fmla="*/ 91161 w 3431152"/>
                <a:gd name="connsiteY7" fmla="*/ 498668 h 700832"/>
                <a:gd name="connsiteX8" fmla="*/ 91190 w 3431152"/>
                <a:gd name="connsiteY8" fmla="*/ 498668 h 700832"/>
                <a:gd name="connsiteX9" fmla="*/ 3315793 w 3431152"/>
                <a:gd name="connsiteY9" fmla="*/ 1303 h 700832"/>
                <a:gd name="connsiteX10" fmla="*/ 3438545 w 3431152"/>
                <a:gd name="connsiteY10" fmla="*/ 89924 h 7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31152" h="700832">
                  <a:moveTo>
                    <a:pt x="3438545" y="89924"/>
                  </a:moveTo>
                  <a:cubicBezTo>
                    <a:pt x="3447615" y="148534"/>
                    <a:pt x="3407382" y="203391"/>
                    <a:pt x="3348667" y="212457"/>
                  </a:cubicBezTo>
                  <a:cubicBezTo>
                    <a:pt x="3348656" y="212457"/>
                    <a:pt x="3348644" y="212457"/>
                    <a:pt x="3348633" y="212457"/>
                  </a:cubicBezTo>
                  <a:lnTo>
                    <a:pt x="124595" y="710500"/>
                  </a:lnTo>
                  <a:cubicBezTo>
                    <a:pt x="65862" y="719849"/>
                    <a:pt x="10655" y="679901"/>
                    <a:pt x="1289" y="621268"/>
                  </a:cubicBezTo>
                  <a:cubicBezTo>
                    <a:pt x="1285" y="621246"/>
                    <a:pt x="1281" y="621223"/>
                    <a:pt x="1278" y="621201"/>
                  </a:cubicBezTo>
                  <a:lnTo>
                    <a:pt x="1278" y="621201"/>
                  </a:lnTo>
                  <a:cubicBezTo>
                    <a:pt x="-7798" y="562591"/>
                    <a:pt x="32444" y="507734"/>
                    <a:pt x="91161" y="498668"/>
                  </a:cubicBezTo>
                  <a:cubicBezTo>
                    <a:pt x="91170" y="498668"/>
                    <a:pt x="91180" y="498668"/>
                    <a:pt x="91190" y="498668"/>
                  </a:cubicBezTo>
                  <a:lnTo>
                    <a:pt x="3315793" y="1303"/>
                  </a:lnTo>
                  <a:cubicBezTo>
                    <a:pt x="3374146" y="-7799"/>
                    <a:pt x="3428931" y="31757"/>
                    <a:pt x="3438545" y="89924"/>
                  </a:cubicBezTo>
                  <a:close/>
                </a:path>
              </a:pathLst>
            </a:custGeom>
            <a:solidFill>
              <a:srgbClr val="F47921"/>
            </a:solidFill>
            <a:ln w="113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C6EABD9-F175-8A4E-8034-CFF70284107C}"/>
                </a:ext>
              </a:extLst>
            </p:cNvPr>
            <p:cNvSpPr/>
            <p:nvPr/>
          </p:nvSpPr>
          <p:spPr>
            <a:xfrm>
              <a:off x="9090396" y="1311525"/>
              <a:ext cx="702084" cy="429543"/>
            </a:xfrm>
            <a:custGeom>
              <a:avLst/>
              <a:gdLst>
                <a:gd name="connsiteX0" fmla="*/ 0 w 702083"/>
                <a:gd name="connsiteY0" fmla="*/ 62171 h 429542"/>
                <a:gd name="connsiteX1" fmla="*/ 186845 w 702083"/>
                <a:gd name="connsiteY1" fmla="*/ 435195 h 429542"/>
                <a:gd name="connsiteX2" fmla="*/ 707746 w 702083"/>
                <a:gd name="connsiteY2" fmla="*/ 350416 h 429542"/>
                <a:gd name="connsiteX3" fmla="*/ 339718 w 702083"/>
                <a:gd name="connsiteY3" fmla="*/ 0 h 429542"/>
                <a:gd name="connsiteX4" fmla="*/ 0 w 702083"/>
                <a:gd name="connsiteY4" fmla="*/ 62171 h 42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083" h="429542">
                  <a:moveTo>
                    <a:pt x="0" y="62171"/>
                  </a:moveTo>
                  <a:lnTo>
                    <a:pt x="186845" y="435195"/>
                  </a:lnTo>
                  <a:lnTo>
                    <a:pt x="707746" y="350416"/>
                  </a:lnTo>
                  <a:lnTo>
                    <a:pt x="339718" y="0"/>
                  </a:lnTo>
                  <a:lnTo>
                    <a:pt x="0" y="62171"/>
                  </a:lnTo>
                  <a:close/>
                </a:path>
              </a:pathLst>
            </a:custGeom>
            <a:solidFill>
              <a:srgbClr val="A5B2C4">
                <a:alpha val="60000"/>
              </a:srgbClr>
            </a:solidFill>
            <a:ln w="113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801B622-B1D5-0D4A-8651-A77A16CFC4BC}"/>
                </a:ext>
              </a:extLst>
            </p:cNvPr>
            <p:cNvSpPr/>
            <p:nvPr/>
          </p:nvSpPr>
          <p:spPr>
            <a:xfrm>
              <a:off x="6803963" y="639969"/>
              <a:ext cx="1370196" cy="1774690"/>
            </a:xfrm>
            <a:custGeom>
              <a:avLst/>
              <a:gdLst>
                <a:gd name="connsiteX0" fmla="*/ 842631 w 1370196"/>
                <a:gd name="connsiteY0" fmla="*/ 1583317 h 1774689"/>
                <a:gd name="connsiteX1" fmla="*/ 831307 w 1370196"/>
                <a:gd name="connsiteY1" fmla="*/ 1334635 h 1774689"/>
                <a:gd name="connsiteX2" fmla="*/ 1027551 w 1370196"/>
                <a:gd name="connsiteY2" fmla="*/ 923969 h 1774689"/>
                <a:gd name="connsiteX3" fmla="*/ 1372478 w 1370196"/>
                <a:gd name="connsiteY3" fmla="*/ 0 h 1774689"/>
                <a:gd name="connsiteX4" fmla="*/ 505518 w 1370196"/>
                <a:gd name="connsiteY4" fmla="*/ 998461 h 1774689"/>
                <a:gd name="connsiteX5" fmla="*/ 502687 w 1370196"/>
                <a:gd name="connsiteY5" fmla="*/ 998461 h 1774689"/>
                <a:gd name="connsiteX6" fmla="*/ 214945 w 1370196"/>
                <a:gd name="connsiteY6" fmla="*/ 1451742 h 1774689"/>
                <a:gd name="connsiteX7" fmla="*/ 90948 w 1370196"/>
                <a:gd name="connsiteY7" fmla="*/ 1470845 h 1774689"/>
                <a:gd name="connsiteX8" fmla="*/ 1319 w 1370196"/>
                <a:gd name="connsiteY8" fmla="*/ 1593660 h 1774689"/>
                <a:gd name="connsiteX9" fmla="*/ 124354 w 1370196"/>
                <a:gd name="connsiteY9" fmla="*/ 1683130 h 1774689"/>
                <a:gd name="connsiteX10" fmla="*/ 339509 w 1370196"/>
                <a:gd name="connsiteY10" fmla="*/ 1649897 h 1774689"/>
                <a:gd name="connsiteX11" fmla="*/ 624079 w 1370196"/>
                <a:gd name="connsiteY11" fmla="*/ 1781359 h 1774689"/>
                <a:gd name="connsiteX12" fmla="*/ 958135 w 1370196"/>
                <a:gd name="connsiteY12" fmla="*/ 1729814 h 1774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0196" h="1774689">
                  <a:moveTo>
                    <a:pt x="842631" y="1583317"/>
                  </a:moveTo>
                  <a:cubicBezTo>
                    <a:pt x="706744" y="1447672"/>
                    <a:pt x="831307" y="1334635"/>
                    <a:pt x="831307" y="1334635"/>
                  </a:cubicBezTo>
                  <a:lnTo>
                    <a:pt x="1027551" y="923969"/>
                  </a:lnTo>
                  <a:cubicBezTo>
                    <a:pt x="974782" y="577283"/>
                    <a:pt x="1041593" y="191938"/>
                    <a:pt x="1372478" y="0"/>
                  </a:cubicBezTo>
                  <a:cubicBezTo>
                    <a:pt x="910123" y="130838"/>
                    <a:pt x="569589" y="523025"/>
                    <a:pt x="505518" y="998461"/>
                  </a:cubicBezTo>
                  <a:lnTo>
                    <a:pt x="502687" y="998461"/>
                  </a:lnTo>
                  <a:lnTo>
                    <a:pt x="214945" y="1451742"/>
                  </a:lnTo>
                  <a:lnTo>
                    <a:pt x="90948" y="1470845"/>
                  </a:lnTo>
                  <a:cubicBezTo>
                    <a:pt x="32223" y="1480058"/>
                    <a:pt x="-7905" y="1535039"/>
                    <a:pt x="1319" y="1593660"/>
                  </a:cubicBezTo>
                  <a:cubicBezTo>
                    <a:pt x="10544" y="1652282"/>
                    <a:pt x="65629" y="1692342"/>
                    <a:pt x="124354" y="1683130"/>
                  </a:cubicBezTo>
                  <a:lnTo>
                    <a:pt x="339509" y="1649897"/>
                  </a:lnTo>
                  <a:lnTo>
                    <a:pt x="624079" y="1781359"/>
                  </a:lnTo>
                  <a:lnTo>
                    <a:pt x="958135" y="1729814"/>
                  </a:lnTo>
                  <a:close/>
                </a:path>
              </a:pathLst>
            </a:custGeom>
            <a:solidFill>
              <a:srgbClr val="000120">
                <a:alpha val="10000"/>
              </a:srgbClr>
            </a:solidFill>
            <a:ln w="113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30A95416-6BEC-7B4E-B3BB-736E981A3FA8}"/>
                </a:ext>
              </a:extLst>
            </p:cNvPr>
            <p:cNvSpPr/>
            <p:nvPr/>
          </p:nvSpPr>
          <p:spPr>
            <a:xfrm>
              <a:off x="8611273" y="724627"/>
              <a:ext cx="271774" cy="180860"/>
            </a:xfrm>
            <a:custGeom>
              <a:avLst/>
              <a:gdLst>
                <a:gd name="connsiteX0" fmla="*/ 23335 w 271774"/>
                <a:gd name="connsiteY0" fmla="*/ 32788 h 180860"/>
                <a:gd name="connsiteX1" fmla="*/ 154579 w 271774"/>
                <a:gd name="connsiteY1" fmla="*/ 189684 h 180860"/>
                <a:gd name="connsiteX2" fmla="*/ 256495 w 271774"/>
                <a:gd name="connsiteY2" fmla="*/ 62743 h 180860"/>
                <a:gd name="connsiteX3" fmla="*/ 23335 w 271774"/>
                <a:gd name="connsiteY3" fmla="*/ 32788 h 180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74" h="180860">
                  <a:moveTo>
                    <a:pt x="23335" y="32788"/>
                  </a:moveTo>
                  <a:cubicBezTo>
                    <a:pt x="-45175" y="96654"/>
                    <a:pt x="48814" y="193189"/>
                    <a:pt x="154579" y="189684"/>
                  </a:cubicBezTo>
                  <a:cubicBezTo>
                    <a:pt x="262270" y="186067"/>
                    <a:pt x="295902" y="118245"/>
                    <a:pt x="256495" y="62743"/>
                  </a:cubicBezTo>
                  <a:cubicBezTo>
                    <a:pt x="208141" y="-4288"/>
                    <a:pt x="83578" y="-22826"/>
                    <a:pt x="23335" y="32788"/>
                  </a:cubicBez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13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74AA3EFA-7ED3-314E-AEF5-78DE696E7E71}"/>
                </a:ext>
              </a:extLst>
            </p:cNvPr>
            <p:cNvSpPr/>
            <p:nvPr/>
          </p:nvSpPr>
          <p:spPr>
            <a:xfrm>
              <a:off x="8431796" y="1616387"/>
              <a:ext cx="124563" cy="124341"/>
            </a:xfrm>
            <a:custGeom>
              <a:avLst/>
              <a:gdLst>
                <a:gd name="connsiteX0" fmla="*/ 62508 w 124563"/>
                <a:gd name="connsiteY0" fmla="*/ 124455 h 124341"/>
                <a:gd name="connsiteX1" fmla="*/ 0 w 124563"/>
                <a:gd name="connsiteY1" fmla="*/ 62511 h 124341"/>
                <a:gd name="connsiteX2" fmla="*/ 53110 w 124563"/>
                <a:gd name="connsiteY2" fmla="*/ 792 h 124341"/>
                <a:gd name="connsiteX3" fmla="*/ 62735 w 124563"/>
                <a:gd name="connsiteY3" fmla="*/ 0 h 124341"/>
                <a:gd name="connsiteX4" fmla="*/ 125243 w 124563"/>
                <a:gd name="connsiteY4" fmla="*/ 61944 h 124341"/>
                <a:gd name="connsiteX5" fmla="*/ 72134 w 124563"/>
                <a:gd name="connsiteY5" fmla="*/ 123663 h 124341"/>
                <a:gd name="connsiteX6" fmla="*/ 62508 w 124563"/>
                <a:gd name="connsiteY6" fmla="*/ 124455 h 12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563" h="124341">
                  <a:moveTo>
                    <a:pt x="62508" y="124455"/>
                  </a:moveTo>
                  <a:cubicBezTo>
                    <a:pt x="28106" y="124579"/>
                    <a:pt x="125" y="96846"/>
                    <a:pt x="0" y="62511"/>
                  </a:cubicBezTo>
                  <a:cubicBezTo>
                    <a:pt x="-113" y="31625"/>
                    <a:pt x="22501" y="5340"/>
                    <a:pt x="53110" y="792"/>
                  </a:cubicBezTo>
                  <a:cubicBezTo>
                    <a:pt x="56292" y="303"/>
                    <a:pt x="59508" y="39"/>
                    <a:pt x="62735" y="0"/>
                  </a:cubicBezTo>
                  <a:cubicBezTo>
                    <a:pt x="97137" y="-125"/>
                    <a:pt x="125119" y="27609"/>
                    <a:pt x="125243" y="61944"/>
                  </a:cubicBezTo>
                  <a:cubicBezTo>
                    <a:pt x="125356" y="92830"/>
                    <a:pt x="102742" y="119119"/>
                    <a:pt x="72134" y="123663"/>
                  </a:cubicBezTo>
                  <a:cubicBezTo>
                    <a:pt x="68952" y="124206"/>
                    <a:pt x="65736" y="124477"/>
                    <a:pt x="62508" y="124455"/>
                  </a:cubicBezTo>
                  <a:close/>
                </a:path>
              </a:pathLst>
            </a:custGeom>
            <a:solidFill>
              <a:srgbClr val="FCD26B"/>
            </a:solidFill>
            <a:ln w="113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EEC63EB6-9C78-4745-8160-E3C4AC65FB87}"/>
                </a:ext>
              </a:extLst>
            </p:cNvPr>
            <p:cNvSpPr/>
            <p:nvPr/>
          </p:nvSpPr>
          <p:spPr>
            <a:xfrm>
              <a:off x="7481255" y="1762092"/>
              <a:ext cx="124563" cy="124341"/>
            </a:xfrm>
            <a:custGeom>
              <a:avLst/>
              <a:gdLst>
                <a:gd name="connsiteX0" fmla="*/ 67161 w 124563"/>
                <a:gd name="connsiteY0" fmla="*/ 125020 h 124341"/>
                <a:gd name="connsiteX1" fmla="*/ 180 w 124563"/>
                <a:gd name="connsiteY1" fmla="*/ 67540 h 124341"/>
                <a:gd name="connsiteX2" fmla="*/ 57762 w 124563"/>
                <a:gd name="connsiteY2" fmla="*/ 679 h 124341"/>
                <a:gd name="connsiteX3" fmla="*/ 67388 w 124563"/>
                <a:gd name="connsiteY3" fmla="*/ 0 h 124341"/>
                <a:gd name="connsiteX4" fmla="*/ 129896 w 124563"/>
                <a:gd name="connsiteY4" fmla="*/ 61945 h 124341"/>
                <a:gd name="connsiteX5" fmla="*/ 76786 w 124563"/>
                <a:gd name="connsiteY5" fmla="*/ 123663 h 124341"/>
                <a:gd name="connsiteX6" fmla="*/ 67161 w 124563"/>
                <a:gd name="connsiteY6" fmla="*/ 125020 h 12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563" h="124341">
                  <a:moveTo>
                    <a:pt x="67161" y="125020"/>
                  </a:moveTo>
                  <a:cubicBezTo>
                    <a:pt x="32763" y="127608"/>
                    <a:pt x="2775" y="101881"/>
                    <a:pt x="180" y="67540"/>
                  </a:cubicBezTo>
                  <a:cubicBezTo>
                    <a:pt x="-2415" y="33200"/>
                    <a:pt x="23365" y="3267"/>
                    <a:pt x="57762" y="679"/>
                  </a:cubicBezTo>
                  <a:cubicBezTo>
                    <a:pt x="60951" y="226"/>
                    <a:pt x="64167" y="0"/>
                    <a:pt x="67388" y="0"/>
                  </a:cubicBezTo>
                  <a:cubicBezTo>
                    <a:pt x="101784" y="-124"/>
                    <a:pt x="129770" y="27604"/>
                    <a:pt x="129896" y="61945"/>
                  </a:cubicBezTo>
                  <a:cubicBezTo>
                    <a:pt x="130009" y="92827"/>
                    <a:pt x="107390" y="119119"/>
                    <a:pt x="76786" y="123663"/>
                  </a:cubicBezTo>
                  <a:cubicBezTo>
                    <a:pt x="73615" y="124342"/>
                    <a:pt x="70397" y="124794"/>
                    <a:pt x="67161" y="125020"/>
                  </a:cubicBezTo>
                  <a:close/>
                </a:path>
              </a:pathLst>
            </a:custGeom>
            <a:solidFill>
              <a:srgbClr val="FCD26B"/>
            </a:solidFill>
            <a:ln w="113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5730B7B3-0F2E-0C44-A8A7-86E1BD7531FE}"/>
                </a:ext>
              </a:extLst>
            </p:cNvPr>
            <p:cNvSpPr/>
            <p:nvPr/>
          </p:nvSpPr>
          <p:spPr>
            <a:xfrm>
              <a:off x="9392632" y="1468194"/>
              <a:ext cx="124563" cy="124341"/>
            </a:xfrm>
            <a:custGeom>
              <a:avLst/>
              <a:gdLst>
                <a:gd name="connsiteX0" fmla="*/ 62509 w 124563"/>
                <a:gd name="connsiteY0" fmla="*/ 124342 h 124341"/>
                <a:gd name="connsiteX1" fmla="*/ 0 w 124563"/>
                <a:gd name="connsiteY1" fmla="*/ 62399 h 124341"/>
                <a:gd name="connsiteX2" fmla="*/ 53110 w 124563"/>
                <a:gd name="connsiteY2" fmla="*/ 679 h 124341"/>
                <a:gd name="connsiteX3" fmla="*/ 62735 w 124563"/>
                <a:gd name="connsiteY3" fmla="*/ 1 h 124341"/>
                <a:gd name="connsiteX4" fmla="*/ 125356 w 124563"/>
                <a:gd name="connsiteY4" fmla="*/ 61827 h 124341"/>
                <a:gd name="connsiteX5" fmla="*/ 72247 w 124563"/>
                <a:gd name="connsiteY5" fmla="*/ 123664 h 124341"/>
                <a:gd name="connsiteX6" fmla="*/ 62509 w 124563"/>
                <a:gd name="connsiteY6" fmla="*/ 124342 h 12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563" h="124341">
                  <a:moveTo>
                    <a:pt x="62509" y="124342"/>
                  </a:moveTo>
                  <a:cubicBezTo>
                    <a:pt x="28107" y="124468"/>
                    <a:pt x="125" y="96734"/>
                    <a:pt x="0" y="62399"/>
                  </a:cubicBezTo>
                  <a:cubicBezTo>
                    <a:pt x="-113" y="31512"/>
                    <a:pt x="22501" y="5228"/>
                    <a:pt x="53110" y="679"/>
                  </a:cubicBezTo>
                  <a:cubicBezTo>
                    <a:pt x="56303" y="228"/>
                    <a:pt x="59519" y="2"/>
                    <a:pt x="62735" y="1"/>
                  </a:cubicBezTo>
                  <a:cubicBezTo>
                    <a:pt x="97137" y="-189"/>
                    <a:pt x="125175" y="27492"/>
                    <a:pt x="125356" y="61827"/>
                  </a:cubicBezTo>
                  <a:cubicBezTo>
                    <a:pt x="125526" y="92758"/>
                    <a:pt x="102901" y="119111"/>
                    <a:pt x="72247" y="123664"/>
                  </a:cubicBezTo>
                  <a:cubicBezTo>
                    <a:pt x="69020" y="124121"/>
                    <a:pt x="65770" y="124347"/>
                    <a:pt x="62509" y="124342"/>
                  </a:cubicBezTo>
                  <a:close/>
                </a:path>
              </a:pathLst>
            </a:custGeom>
            <a:solidFill>
              <a:srgbClr val="FCD26B"/>
            </a:solidFill>
            <a:ln w="113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4848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445 -0.0118 L 0.09544 -0.87708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" y="-4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956831-BCB5-4B4D-A86B-93553EA39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26046"/>
            <a:ext cx="5071661" cy="435133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800" dirty="0"/>
              <a:t>They have to let the right things through to reduce daily business disruption… 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which makes it impossible to keep </a:t>
            </a:r>
            <a:r>
              <a:rPr lang="en-US" sz="2800" i="1" dirty="0"/>
              <a:t>all </a:t>
            </a:r>
            <a:r>
              <a:rPr lang="en-US" sz="2800" dirty="0"/>
              <a:t>the threats out.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And preventive tools generally only know what the intruder </a:t>
            </a:r>
            <a:r>
              <a:rPr lang="en-US" sz="2800" i="1" dirty="0"/>
              <a:t>says</a:t>
            </a:r>
            <a:r>
              <a:rPr lang="en-US" sz="2800" dirty="0"/>
              <a:t> it is.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2E8672-4F56-544B-9DE2-5A8384B6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219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Prevention alone </a:t>
            </a:r>
            <a:br>
              <a:rPr lang="en-US" dirty="0"/>
            </a:br>
            <a:r>
              <a:rPr lang="en-US" dirty="0"/>
              <a:t>can’t stop all threats. 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5737B20-C448-8B44-A0C1-25A24F61705E}"/>
              </a:ext>
            </a:extLst>
          </p:cNvPr>
          <p:cNvSpPr/>
          <p:nvPr/>
        </p:nvSpPr>
        <p:spPr>
          <a:xfrm flipH="1">
            <a:off x="7086823" y="886534"/>
            <a:ext cx="3424317" cy="4931925"/>
          </a:xfrm>
          <a:custGeom>
            <a:avLst/>
            <a:gdLst>
              <a:gd name="connsiteX0" fmla="*/ 2834882 w 2875081"/>
              <a:gd name="connsiteY0" fmla="*/ 253288 h 4140880"/>
              <a:gd name="connsiteX1" fmla="*/ 2626121 w 2875081"/>
              <a:gd name="connsiteY1" fmla="*/ 44526 h 4140880"/>
              <a:gd name="connsiteX2" fmla="*/ 2520786 w 2875081"/>
              <a:gd name="connsiteY2" fmla="*/ 1 h 4140880"/>
              <a:gd name="connsiteX3" fmla="*/ 146299 w 2875081"/>
              <a:gd name="connsiteY3" fmla="*/ 1 h 4140880"/>
              <a:gd name="connsiteX4" fmla="*/ 1 w 2875081"/>
              <a:gd name="connsiteY4" fmla="*/ 146299 h 4140880"/>
              <a:gd name="connsiteX5" fmla="*/ 1 w 2875081"/>
              <a:gd name="connsiteY5" fmla="*/ 3784359 h 4140880"/>
              <a:gd name="connsiteX6" fmla="*/ 44526 w 2875081"/>
              <a:gd name="connsiteY6" fmla="*/ 3889694 h 4140880"/>
              <a:gd name="connsiteX7" fmla="*/ 253542 w 2875081"/>
              <a:gd name="connsiteY7" fmla="*/ 4098455 h 4140880"/>
              <a:gd name="connsiteX8" fmla="*/ 358941 w 2875081"/>
              <a:gd name="connsiteY8" fmla="*/ 4142981 h 4140880"/>
              <a:gd name="connsiteX9" fmla="*/ 2733300 w 2875081"/>
              <a:gd name="connsiteY9" fmla="*/ 4142981 h 4140880"/>
              <a:gd name="connsiteX10" fmla="*/ 2879598 w 2875081"/>
              <a:gd name="connsiteY10" fmla="*/ 3996682 h 4140880"/>
              <a:gd name="connsiteX11" fmla="*/ 2879598 w 2875081"/>
              <a:gd name="connsiteY11" fmla="*/ 358305 h 4140880"/>
              <a:gd name="connsiteX12" fmla="*/ 2834882 w 2875081"/>
              <a:gd name="connsiteY12" fmla="*/ 253288 h 414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75081" h="4140880">
                <a:moveTo>
                  <a:pt x="2834882" y="253288"/>
                </a:moveTo>
                <a:lnTo>
                  <a:pt x="2626121" y="44526"/>
                </a:lnTo>
                <a:cubicBezTo>
                  <a:pt x="2598540" y="15958"/>
                  <a:pt x="2560496" y="-122"/>
                  <a:pt x="2520786" y="1"/>
                </a:cubicBezTo>
                <a:lnTo>
                  <a:pt x="146299" y="1"/>
                </a:lnTo>
                <a:cubicBezTo>
                  <a:pt x="65498" y="1"/>
                  <a:pt x="1" y="65501"/>
                  <a:pt x="1" y="146299"/>
                </a:cubicBezTo>
                <a:lnTo>
                  <a:pt x="1" y="3784359"/>
                </a:lnTo>
                <a:cubicBezTo>
                  <a:pt x="-120" y="3824069"/>
                  <a:pt x="15960" y="3862113"/>
                  <a:pt x="44526" y="3889694"/>
                </a:cubicBezTo>
                <a:lnTo>
                  <a:pt x="253542" y="4098455"/>
                </a:lnTo>
                <a:cubicBezTo>
                  <a:pt x="281173" y="4126990"/>
                  <a:pt x="319217" y="4143064"/>
                  <a:pt x="358941" y="4142981"/>
                </a:cubicBezTo>
                <a:lnTo>
                  <a:pt x="2733300" y="4142981"/>
                </a:lnTo>
                <a:cubicBezTo>
                  <a:pt x="2814083" y="4142981"/>
                  <a:pt x="2879598" y="4077484"/>
                  <a:pt x="2879598" y="3996682"/>
                </a:cubicBezTo>
                <a:lnTo>
                  <a:pt x="2879598" y="358305"/>
                </a:lnTo>
                <a:cubicBezTo>
                  <a:pt x="2879535" y="318688"/>
                  <a:pt x="2863379" y="280795"/>
                  <a:pt x="2834882" y="253288"/>
                </a:cubicBezTo>
                <a:close/>
              </a:path>
            </a:pathLst>
          </a:custGeom>
          <a:solidFill>
            <a:srgbClr val="000000">
              <a:alpha val="11000"/>
            </a:srgbClr>
          </a:solidFill>
          <a:ln w="63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102C633-06AC-B649-9819-FD41E3977121}"/>
              </a:ext>
            </a:extLst>
          </p:cNvPr>
          <p:cNvSpPr/>
          <p:nvPr/>
        </p:nvSpPr>
        <p:spPr>
          <a:xfrm>
            <a:off x="7086748" y="886156"/>
            <a:ext cx="3174311" cy="4681920"/>
          </a:xfrm>
          <a:custGeom>
            <a:avLst/>
            <a:gdLst>
              <a:gd name="connsiteX0" fmla="*/ 2520785 w 2665175"/>
              <a:gd name="connsiteY0" fmla="*/ 0 h 3930974"/>
              <a:gd name="connsiteX1" fmla="*/ 2667147 w 2665175"/>
              <a:gd name="connsiteY1" fmla="*/ 0 h 3930974"/>
              <a:gd name="connsiteX2" fmla="*/ 2667147 w 2665175"/>
              <a:gd name="connsiteY2" fmla="*/ 3930975 h 3930974"/>
              <a:gd name="connsiteX3" fmla="*/ 2520785 w 2665175"/>
              <a:gd name="connsiteY3" fmla="*/ 3930975 h 3930974"/>
              <a:gd name="connsiteX4" fmla="*/ 146362 w 2665175"/>
              <a:gd name="connsiteY4" fmla="*/ 3930975 h 3930974"/>
              <a:gd name="connsiteX5" fmla="*/ 146362 w 2665175"/>
              <a:gd name="connsiteY5" fmla="*/ 0 h 3930974"/>
              <a:gd name="connsiteX6" fmla="*/ 0 w 2665175"/>
              <a:gd name="connsiteY6" fmla="*/ 0 h 3930974"/>
              <a:gd name="connsiteX7" fmla="*/ 146362 w 2665175"/>
              <a:gd name="connsiteY7" fmla="*/ 0 h 3930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65175" h="3930974">
                <a:moveTo>
                  <a:pt x="2520785" y="0"/>
                </a:moveTo>
                <a:cubicBezTo>
                  <a:pt x="2601619" y="0"/>
                  <a:pt x="2667147" y="0"/>
                  <a:pt x="2667147" y="0"/>
                </a:cubicBezTo>
                <a:lnTo>
                  <a:pt x="2667147" y="3930975"/>
                </a:lnTo>
                <a:cubicBezTo>
                  <a:pt x="2667147" y="3930975"/>
                  <a:pt x="2601619" y="3930975"/>
                  <a:pt x="2520785" y="3930975"/>
                </a:cubicBezTo>
                <a:lnTo>
                  <a:pt x="146362" y="3930975"/>
                </a:lnTo>
                <a:lnTo>
                  <a:pt x="146362" y="0"/>
                </a:lnTo>
                <a:cubicBezTo>
                  <a:pt x="65529" y="0"/>
                  <a:pt x="0" y="0"/>
                  <a:pt x="0" y="0"/>
                </a:cubicBezTo>
                <a:cubicBezTo>
                  <a:pt x="0" y="0"/>
                  <a:pt x="65529" y="0"/>
                  <a:pt x="146362" y="0"/>
                </a:cubicBezTo>
                <a:close/>
              </a:path>
            </a:pathLst>
          </a:custGeom>
          <a:solidFill>
            <a:srgbClr val="32526E"/>
          </a:solidFill>
          <a:ln w="63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4DD2577-5D92-1C42-B471-54F18BF993D4}"/>
              </a:ext>
            </a:extLst>
          </p:cNvPr>
          <p:cNvSpPr/>
          <p:nvPr/>
        </p:nvSpPr>
        <p:spPr>
          <a:xfrm>
            <a:off x="7474104" y="1273513"/>
            <a:ext cx="2401568" cy="3121280"/>
          </a:xfrm>
          <a:custGeom>
            <a:avLst/>
            <a:gdLst>
              <a:gd name="connsiteX0" fmla="*/ 2016628 w 2016373"/>
              <a:gd name="connsiteY0" fmla="*/ 2534716 h 2620649"/>
              <a:gd name="connsiteX1" fmla="*/ 2016628 w 2016373"/>
              <a:gd name="connsiteY1" fmla="*/ 2620650 h 2620649"/>
              <a:gd name="connsiteX2" fmla="*/ 0 w 2016373"/>
              <a:gd name="connsiteY2" fmla="*/ 2620650 h 2620649"/>
              <a:gd name="connsiteX3" fmla="*/ 0 w 2016373"/>
              <a:gd name="connsiteY3" fmla="*/ 2534716 h 2620649"/>
              <a:gd name="connsiteX4" fmla="*/ 0 w 2016373"/>
              <a:gd name="connsiteY4" fmla="*/ 85935 h 2620649"/>
              <a:gd name="connsiteX5" fmla="*/ 2016628 w 2016373"/>
              <a:gd name="connsiteY5" fmla="*/ 85935 h 2620649"/>
              <a:gd name="connsiteX6" fmla="*/ 2016628 w 2016373"/>
              <a:gd name="connsiteY6" fmla="*/ 0 h 2620649"/>
              <a:gd name="connsiteX7" fmla="*/ 2016628 w 2016373"/>
              <a:gd name="connsiteY7" fmla="*/ 85935 h 2620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16373" h="2620649">
                <a:moveTo>
                  <a:pt x="2016628" y="2534716"/>
                </a:moveTo>
                <a:cubicBezTo>
                  <a:pt x="2016628" y="2582176"/>
                  <a:pt x="2016628" y="2620650"/>
                  <a:pt x="2016628" y="2620650"/>
                </a:cubicBezTo>
                <a:lnTo>
                  <a:pt x="0" y="2620650"/>
                </a:lnTo>
                <a:cubicBezTo>
                  <a:pt x="0" y="2620650"/>
                  <a:pt x="0" y="2582176"/>
                  <a:pt x="0" y="2534716"/>
                </a:cubicBezTo>
                <a:lnTo>
                  <a:pt x="0" y="85935"/>
                </a:lnTo>
                <a:lnTo>
                  <a:pt x="2016628" y="85935"/>
                </a:lnTo>
                <a:cubicBezTo>
                  <a:pt x="2016628" y="38474"/>
                  <a:pt x="2016628" y="0"/>
                  <a:pt x="2016628" y="0"/>
                </a:cubicBezTo>
                <a:cubicBezTo>
                  <a:pt x="2016628" y="0"/>
                  <a:pt x="2016628" y="38474"/>
                  <a:pt x="2016628" y="85935"/>
                </a:cubicBezTo>
                <a:close/>
              </a:path>
            </a:pathLst>
          </a:custGeom>
          <a:solidFill>
            <a:srgbClr val="1C2F3E"/>
          </a:solidFill>
          <a:ln w="63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C6D26B1-DC99-4448-8048-DBB634580C5B}"/>
              </a:ext>
            </a:extLst>
          </p:cNvPr>
          <p:cNvSpPr/>
          <p:nvPr/>
        </p:nvSpPr>
        <p:spPr>
          <a:xfrm>
            <a:off x="7529485" y="1328893"/>
            <a:ext cx="2287929" cy="3007641"/>
          </a:xfrm>
          <a:custGeom>
            <a:avLst/>
            <a:gdLst>
              <a:gd name="connsiteX0" fmla="*/ 1923697 w 1920961"/>
              <a:gd name="connsiteY0" fmla="*/ 2441784 h 2525237"/>
              <a:gd name="connsiteX1" fmla="*/ 1923697 w 1920961"/>
              <a:gd name="connsiteY1" fmla="*/ 2527718 h 2525237"/>
              <a:gd name="connsiteX2" fmla="*/ 0 w 1920961"/>
              <a:gd name="connsiteY2" fmla="*/ 2527718 h 2525237"/>
              <a:gd name="connsiteX3" fmla="*/ 0 w 1920961"/>
              <a:gd name="connsiteY3" fmla="*/ 2441784 h 2525237"/>
              <a:gd name="connsiteX4" fmla="*/ 0 w 1920961"/>
              <a:gd name="connsiteY4" fmla="*/ 85934 h 2525237"/>
              <a:gd name="connsiteX5" fmla="*/ 1923697 w 1920961"/>
              <a:gd name="connsiteY5" fmla="*/ 85934 h 2525237"/>
              <a:gd name="connsiteX6" fmla="*/ 1923697 w 1920961"/>
              <a:gd name="connsiteY6" fmla="*/ 0 h 2525237"/>
              <a:gd name="connsiteX7" fmla="*/ 1923697 w 1920961"/>
              <a:gd name="connsiteY7" fmla="*/ 85934 h 2525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20961" h="2525237">
                <a:moveTo>
                  <a:pt x="1923697" y="2441784"/>
                </a:moveTo>
                <a:cubicBezTo>
                  <a:pt x="1923697" y="2489244"/>
                  <a:pt x="1923697" y="2527718"/>
                  <a:pt x="1923697" y="2527718"/>
                </a:cubicBezTo>
                <a:lnTo>
                  <a:pt x="0" y="2527718"/>
                </a:lnTo>
                <a:cubicBezTo>
                  <a:pt x="0" y="2527718"/>
                  <a:pt x="0" y="2489244"/>
                  <a:pt x="0" y="2441784"/>
                </a:cubicBezTo>
                <a:lnTo>
                  <a:pt x="0" y="85934"/>
                </a:lnTo>
                <a:lnTo>
                  <a:pt x="1923697" y="85934"/>
                </a:lnTo>
                <a:cubicBezTo>
                  <a:pt x="1923697" y="38474"/>
                  <a:pt x="1923697" y="0"/>
                  <a:pt x="1923697" y="0"/>
                </a:cubicBezTo>
                <a:cubicBezTo>
                  <a:pt x="1923697" y="0"/>
                  <a:pt x="1923697" y="38474"/>
                  <a:pt x="1923697" y="85934"/>
                </a:cubicBezTo>
                <a:close/>
              </a:path>
            </a:pathLst>
          </a:custGeom>
          <a:solidFill>
            <a:srgbClr val="263E53"/>
          </a:solidFill>
          <a:ln w="63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0733112-9AB8-0840-9D77-2F81B169F714}"/>
              </a:ext>
            </a:extLst>
          </p:cNvPr>
          <p:cNvSpPr/>
          <p:nvPr/>
        </p:nvSpPr>
        <p:spPr>
          <a:xfrm>
            <a:off x="9547112" y="4066136"/>
            <a:ext cx="204550" cy="204550"/>
          </a:xfrm>
          <a:custGeom>
            <a:avLst/>
            <a:gdLst>
              <a:gd name="connsiteX0" fmla="*/ 141479 w 171741"/>
              <a:gd name="connsiteY0" fmla="*/ 53959 h 171741"/>
              <a:gd name="connsiteX1" fmla="*/ 121080 w 171741"/>
              <a:gd name="connsiteY1" fmla="*/ 141479 h 171741"/>
              <a:gd name="connsiteX2" fmla="*/ 33561 w 171741"/>
              <a:gd name="connsiteY2" fmla="*/ 121080 h 171741"/>
              <a:gd name="connsiteX3" fmla="*/ 53959 w 171741"/>
              <a:gd name="connsiteY3" fmla="*/ 33560 h 171741"/>
              <a:gd name="connsiteX4" fmla="*/ 141479 w 171741"/>
              <a:gd name="connsiteY4" fmla="*/ 53959 h 171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741" h="171741">
                <a:moveTo>
                  <a:pt x="141479" y="53959"/>
                </a:moveTo>
                <a:cubicBezTo>
                  <a:pt x="160014" y="83760"/>
                  <a:pt x="150881" y="122944"/>
                  <a:pt x="121080" y="141479"/>
                </a:cubicBezTo>
                <a:cubicBezTo>
                  <a:pt x="91279" y="160014"/>
                  <a:pt x="52096" y="150881"/>
                  <a:pt x="33561" y="121080"/>
                </a:cubicBezTo>
                <a:cubicBezTo>
                  <a:pt x="15026" y="91279"/>
                  <a:pt x="24158" y="52095"/>
                  <a:pt x="53959" y="33560"/>
                </a:cubicBezTo>
                <a:cubicBezTo>
                  <a:pt x="83760" y="15026"/>
                  <a:pt x="122944" y="24158"/>
                  <a:pt x="141479" y="53959"/>
                </a:cubicBezTo>
                <a:close/>
              </a:path>
            </a:pathLst>
          </a:custGeom>
          <a:solidFill>
            <a:srgbClr val="32526E"/>
          </a:solidFill>
          <a:ln w="63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B053A041-B23B-D843-96A2-331C9A4F7563}"/>
              </a:ext>
            </a:extLst>
          </p:cNvPr>
          <p:cNvSpPr/>
          <p:nvPr/>
        </p:nvSpPr>
        <p:spPr>
          <a:xfrm>
            <a:off x="9352993" y="3871659"/>
            <a:ext cx="340916" cy="340916"/>
          </a:xfrm>
          <a:custGeom>
            <a:avLst/>
            <a:gdLst>
              <a:gd name="connsiteX0" fmla="*/ 73226 w 286236"/>
              <a:gd name="connsiteY0" fmla="*/ 73417 h 286236"/>
              <a:gd name="connsiteX1" fmla="*/ 252728 w 286236"/>
              <a:gd name="connsiteY1" fmla="*/ 14 h 286236"/>
              <a:gd name="connsiteX2" fmla="*/ 292298 w 286236"/>
              <a:gd name="connsiteY2" fmla="*/ 40080 h 286236"/>
              <a:gd name="connsiteX3" fmla="*/ 292292 w 286236"/>
              <a:gd name="connsiteY3" fmla="*/ 40595 h 286236"/>
              <a:gd name="connsiteX4" fmla="*/ 291974 w 286236"/>
              <a:gd name="connsiteY4" fmla="*/ 57388 h 286236"/>
              <a:gd name="connsiteX5" fmla="*/ 251519 w 286236"/>
              <a:gd name="connsiteY5" fmla="*/ 96252 h 286236"/>
              <a:gd name="connsiteX6" fmla="*/ 96252 w 286236"/>
              <a:gd name="connsiteY6" fmla="*/ 249605 h 286236"/>
              <a:gd name="connsiteX7" fmla="*/ 96252 w 286236"/>
              <a:gd name="connsiteY7" fmla="*/ 251583 h 286236"/>
              <a:gd name="connsiteX8" fmla="*/ 57324 w 286236"/>
              <a:gd name="connsiteY8" fmla="*/ 291974 h 286236"/>
              <a:gd name="connsiteX9" fmla="*/ 40595 w 286236"/>
              <a:gd name="connsiteY9" fmla="*/ 292356 h 286236"/>
              <a:gd name="connsiteX10" fmla="*/ 19 w 286236"/>
              <a:gd name="connsiteY10" fmla="*/ 253307 h 286236"/>
              <a:gd name="connsiteX11" fmla="*/ 13 w 286236"/>
              <a:gd name="connsiteY11" fmla="*/ 252728 h 286236"/>
              <a:gd name="connsiteX12" fmla="*/ 73226 w 286236"/>
              <a:gd name="connsiteY12" fmla="*/ 73417 h 286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6236" h="286236">
                <a:moveTo>
                  <a:pt x="73226" y="73417"/>
                </a:moveTo>
                <a:cubicBezTo>
                  <a:pt x="120735" y="25781"/>
                  <a:pt x="185449" y="-686"/>
                  <a:pt x="252728" y="14"/>
                </a:cubicBezTo>
                <a:cubicBezTo>
                  <a:pt x="274717" y="147"/>
                  <a:pt x="292432" y="18085"/>
                  <a:pt x="292298" y="40080"/>
                </a:cubicBezTo>
                <a:cubicBezTo>
                  <a:pt x="292298" y="40252"/>
                  <a:pt x="292298" y="40424"/>
                  <a:pt x="292292" y="40595"/>
                </a:cubicBezTo>
                <a:lnTo>
                  <a:pt x="291974" y="57388"/>
                </a:lnTo>
                <a:cubicBezTo>
                  <a:pt x="291382" y="79225"/>
                  <a:pt x="273362" y="96539"/>
                  <a:pt x="251519" y="96252"/>
                </a:cubicBezTo>
                <a:cubicBezTo>
                  <a:pt x="166297" y="95725"/>
                  <a:pt x="96780" y="164383"/>
                  <a:pt x="96252" y="249605"/>
                </a:cubicBezTo>
                <a:cubicBezTo>
                  <a:pt x="96245" y="250267"/>
                  <a:pt x="96245" y="250922"/>
                  <a:pt x="96252" y="251583"/>
                </a:cubicBezTo>
                <a:cubicBezTo>
                  <a:pt x="96500" y="273426"/>
                  <a:pt x="79160" y="291421"/>
                  <a:pt x="57324" y="291974"/>
                </a:cubicBezTo>
                <a:lnTo>
                  <a:pt x="40595" y="292356"/>
                </a:lnTo>
                <a:cubicBezTo>
                  <a:pt x="18606" y="292776"/>
                  <a:pt x="439" y="275296"/>
                  <a:pt x="19" y="253307"/>
                </a:cubicBezTo>
                <a:cubicBezTo>
                  <a:pt x="19" y="253116"/>
                  <a:pt x="13" y="252919"/>
                  <a:pt x="13" y="252728"/>
                </a:cubicBezTo>
                <a:cubicBezTo>
                  <a:pt x="-674" y="185545"/>
                  <a:pt x="25711" y="120920"/>
                  <a:pt x="73226" y="73417"/>
                </a:cubicBezTo>
                <a:close/>
              </a:path>
            </a:pathLst>
          </a:custGeom>
          <a:solidFill>
            <a:srgbClr val="32526E"/>
          </a:solidFill>
          <a:ln w="63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3FCA50C0-9CF7-B54B-B1B0-5B2E4A5EDD83}"/>
              </a:ext>
            </a:extLst>
          </p:cNvPr>
          <p:cNvSpPr/>
          <p:nvPr/>
        </p:nvSpPr>
        <p:spPr>
          <a:xfrm>
            <a:off x="9106958" y="3625779"/>
            <a:ext cx="598498" cy="598498"/>
          </a:xfrm>
          <a:custGeom>
            <a:avLst/>
            <a:gdLst>
              <a:gd name="connsiteX0" fmla="*/ 503190 w 502503"/>
              <a:gd name="connsiteY0" fmla="*/ 41011 h 502503"/>
              <a:gd name="connsiteX1" fmla="*/ 502681 w 502503"/>
              <a:gd name="connsiteY1" fmla="*/ 64292 h 502503"/>
              <a:gd name="connsiteX2" fmla="*/ 462290 w 502503"/>
              <a:gd name="connsiteY2" fmla="*/ 103538 h 502503"/>
              <a:gd name="connsiteX3" fmla="*/ 103541 w 502503"/>
              <a:gd name="connsiteY3" fmla="*/ 451906 h 502503"/>
              <a:gd name="connsiteX4" fmla="*/ 103541 w 502503"/>
              <a:gd name="connsiteY4" fmla="*/ 462351 h 502503"/>
              <a:gd name="connsiteX5" fmla="*/ 64295 w 502503"/>
              <a:gd name="connsiteY5" fmla="*/ 502678 h 502503"/>
              <a:gd name="connsiteX6" fmla="*/ 41014 w 502503"/>
              <a:gd name="connsiteY6" fmla="*/ 503187 h 502503"/>
              <a:gd name="connsiteX7" fmla="*/ 57 w 502503"/>
              <a:gd name="connsiteY7" fmla="*/ 464017 h 502503"/>
              <a:gd name="connsiteX8" fmla="*/ 51 w 502503"/>
              <a:gd name="connsiteY8" fmla="*/ 463686 h 502503"/>
              <a:gd name="connsiteX9" fmla="*/ 450230 w 502503"/>
              <a:gd name="connsiteY9" fmla="*/ 48 h 502503"/>
              <a:gd name="connsiteX10" fmla="*/ 463689 w 502503"/>
              <a:gd name="connsiteY10" fmla="*/ 48 h 502503"/>
              <a:gd name="connsiteX11" fmla="*/ 503196 w 502503"/>
              <a:gd name="connsiteY11" fmla="*/ 40681 h 502503"/>
              <a:gd name="connsiteX12" fmla="*/ 503190 w 502503"/>
              <a:gd name="connsiteY12" fmla="*/ 41011 h 502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2503" h="502503">
                <a:moveTo>
                  <a:pt x="503190" y="41011"/>
                </a:moveTo>
                <a:lnTo>
                  <a:pt x="502681" y="64292"/>
                </a:lnTo>
                <a:cubicBezTo>
                  <a:pt x="502299" y="86256"/>
                  <a:pt x="484254" y="103786"/>
                  <a:pt x="462290" y="103538"/>
                </a:cubicBezTo>
                <a:cubicBezTo>
                  <a:pt x="267026" y="100669"/>
                  <a:pt x="106410" y="256642"/>
                  <a:pt x="103541" y="451906"/>
                </a:cubicBezTo>
                <a:cubicBezTo>
                  <a:pt x="103490" y="455386"/>
                  <a:pt x="103490" y="458871"/>
                  <a:pt x="103541" y="462351"/>
                </a:cubicBezTo>
                <a:cubicBezTo>
                  <a:pt x="103719" y="484276"/>
                  <a:pt x="86214" y="502258"/>
                  <a:pt x="64295" y="502678"/>
                </a:cubicBezTo>
                <a:lnTo>
                  <a:pt x="41014" y="503187"/>
                </a:lnTo>
                <a:cubicBezTo>
                  <a:pt x="18885" y="503683"/>
                  <a:pt x="553" y="486146"/>
                  <a:pt x="57" y="464017"/>
                </a:cubicBezTo>
                <a:cubicBezTo>
                  <a:pt x="57" y="463909"/>
                  <a:pt x="51" y="463795"/>
                  <a:pt x="51" y="463686"/>
                </a:cubicBezTo>
                <a:cubicBezTo>
                  <a:pt x="-3664" y="211341"/>
                  <a:pt x="197891" y="3762"/>
                  <a:pt x="450230" y="48"/>
                </a:cubicBezTo>
                <a:cubicBezTo>
                  <a:pt x="454721" y="-16"/>
                  <a:pt x="459205" y="-16"/>
                  <a:pt x="463689" y="48"/>
                </a:cubicBezTo>
                <a:cubicBezTo>
                  <a:pt x="485819" y="359"/>
                  <a:pt x="503508" y="18551"/>
                  <a:pt x="503196" y="40681"/>
                </a:cubicBezTo>
                <a:cubicBezTo>
                  <a:pt x="503196" y="40789"/>
                  <a:pt x="503190" y="40903"/>
                  <a:pt x="503190" y="41011"/>
                </a:cubicBezTo>
                <a:close/>
              </a:path>
            </a:pathLst>
          </a:custGeom>
          <a:solidFill>
            <a:srgbClr val="32526E"/>
          </a:solidFill>
          <a:ln w="63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DE1E45B4-8750-9441-939F-35D73FA0A320}"/>
              </a:ext>
            </a:extLst>
          </p:cNvPr>
          <p:cNvSpPr/>
          <p:nvPr/>
        </p:nvSpPr>
        <p:spPr>
          <a:xfrm>
            <a:off x="7845263" y="4613414"/>
            <a:ext cx="734865" cy="734865"/>
          </a:xfrm>
          <a:custGeom>
            <a:avLst/>
            <a:gdLst>
              <a:gd name="connsiteX0" fmla="*/ 463090 w 616997"/>
              <a:gd name="connsiteY0" fmla="*/ 154364 h 616997"/>
              <a:gd name="connsiteX1" fmla="*/ 463090 w 616997"/>
              <a:gd name="connsiteY1" fmla="*/ 463090 h 616997"/>
              <a:gd name="connsiteX2" fmla="*/ 154363 w 616997"/>
              <a:gd name="connsiteY2" fmla="*/ 463090 h 616997"/>
              <a:gd name="connsiteX3" fmla="*/ 154363 w 616997"/>
              <a:gd name="connsiteY3" fmla="*/ 154364 h 616997"/>
              <a:gd name="connsiteX4" fmla="*/ 463090 w 616997"/>
              <a:gd name="connsiteY4" fmla="*/ 154364 h 616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997" h="616997">
                <a:moveTo>
                  <a:pt x="463090" y="154364"/>
                </a:moveTo>
                <a:cubicBezTo>
                  <a:pt x="548343" y="239616"/>
                  <a:pt x="548343" y="377838"/>
                  <a:pt x="463090" y="463090"/>
                </a:cubicBezTo>
                <a:cubicBezTo>
                  <a:pt x="377838" y="548343"/>
                  <a:pt x="239616" y="548343"/>
                  <a:pt x="154363" y="463090"/>
                </a:cubicBezTo>
                <a:cubicBezTo>
                  <a:pt x="69111" y="377838"/>
                  <a:pt x="69111" y="239616"/>
                  <a:pt x="154363" y="154364"/>
                </a:cubicBezTo>
                <a:cubicBezTo>
                  <a:pt x="239616" y="69111"/>
                  <a:pt x="377838" y="69111"/>
                  <a:pt x="463090" y="154364"/>
                </a:cubicBezTo>
                <a:close/>
              </a:path>
            </a:pathLst>
          </a:custGeom>
          <a:solidFill>
            <a:srgbClr val="CF4444"/>
          </a:solidFill>
          <a:ln w="63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6997AF9B-AC09-5346-84F0-71372FB04E95}"/>
              </a:ext>
            </a:extLst>
          </p:cNvPr>
          <p:cNvSpPr/>
          <p:nvPr/>
        </p:nvSpPr>
        <p:spPr>
          <a:xfrm>
            <a:off x="8143967" y="4850409"/>
            <a:ext cx="136366" cy="98487"/>
          </a:xfrm>
          <a:custGeom>
            <a:avLst/>
            <a:gdLst>
              <a:gd name="connsiteX0" fmla="*/ 116530 w 114494"/>
              <a:gd name="connsiteY0" fmla="*/ 58265 h 82690"/>
              <a:gd name="connsiteX1" fmla="*/ 116530 w 114494"/>
              <a:gd name="connsiteY1" fmla="*/ 88415 h 82690"/>
              <a:gd name="connsiteX2" fmla="*/ 93568 w 114494"/>
              <a:gd name="connsiteY2" fmla="*/ 88415 h 82690"/>
              <a:gd name="connsiteX3" fmla="*/ 93568 w 114494"/>
              <a:gd name="connsiteY3" fmla="*/ 58265 h 82690"/>
              <a:gd name="connsiteX4" fmla="*/ 58265 w 114494"/>
              <a:gd name="connsiteY4" fmla="*/ 22962 h 82690"/>
              <a:gd name="connsiteX5" fmla="*/ 22962 w 114494"/>
              <a:gd name="connsiteY5" fmla="*/ 58265 h 82690"/>
              <a:gd name="connsiteX6" fmla="*/ 22962 w 114494"/>
              <a:gd name="connsiteY6" fmla="*/ 88415 h 82690"/>
              <a:gd name="connsiteX7" fmla="*/ 0 w 114494"/>
              <a:gd name="connsiteY7" fmla="*/ 88415 h 82690"/>
              <a:gd name="connsiteX8" fmla="*/ 0 w 114494"/>
              <a:gd name="connsiteY8" fmla="*/ 58265 h 82690"/>
              <a:gd name="connsiteX9" fmla="*/ 58265 w 114494"/>
              <a:gd name="connsiteY9" fmla="*/ 0 h 82690"/>
              <a:gd name="connsiteX10" fmla="*/ 116530 w 114494"/>
              <a:gd name="connsiteY10" fmla="*/ 58265 h 82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494" h="82690">
                <a:moveTo>
                  <a:pt x="116530" y="58265"/>
                </a:moveTo>
                <a:lnTo>
                  <a:pt x="116530" y="88415"/>
                </a:lnTo>
                <a:lnTo>
                  <a:pt x="93568" y="88415"/>
                </a:lnTo>
                <a:lnTo>
                  <a:pt x="93568" y="58265"/>
                </a:lnTo>
                <a:cubicBezTo>
                  <a:pt x="93568" y="38769"/>
                  <a:pt x="77761" y="22962"/>
                  <a:pt x="58265" y="22962"/>
                </a:cubicBezTo>
                <a:cubicBezTo>
                  <a:pt x="38769" y="22962"/>
                  <a:pt x="22962" y="38769"/>
                  <a:pt x="22962" y="58265"/>
                </a:cubicBezTo>
                <a:lnTo>
                  <a:pt x="22962" y="88415"/>
                </a:lnTo>
                <a:lnTo>
                  <a:pt x="0" y="88415"/>
                </a:lnTo>
                <a:lnTo>
                  <a:pt x="0" y="58265"/>
                </a:lnTo>
                <a:cubicBezTo>
                  <a:pt x="0" y="26085"/>
                  <a:pt x="26086" y="0"/>
                  <a:pt x="58265" y="0"/>
                </a:cubicBezTo>
                <a:cubicBezTo>
                  <a:pt x="90444" y="0"/>
                  <a:pt x="116530" y="26085"/>
                  <a:pt x="116530" y="58265"/>
                </a:cubicBezTo>
                <a:close/>
              </a:path>
            </a:pathLst>
          </a:custGeom>
          <a:solidFill>
            <a:srgbClr val="32526E"/>
          </a:solidFill>
          <a:ln w="63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14F1D35E-FC49-894E-9E96-45A445FD75F5}"/>
              </a:ext>
            </a:extLst>
          </p:cNvPr>
          <p:cNvSpPr/>
          <p:nvPr/>
        </p:nvSpPr>
        <p:spPr>
          <a:xfrm>
            <a:off x="8127604" y="4955714"/>
            <a:ext cx="166671" cy="151518"/>
          </a:xfrm>
          <a:custGeom>
            <a:avLst/>
            <a:gdLst>
              <a:gd name="connsiteX0" fmla="*/ 129060 w 139937"/>
              <a:gd name="connsiteY0" fmla="*/ 0 h 127216"/>
              <a:gd name="connsiteX1" fmla="*/ 14566 w 139937"/>
              <a:gd name="connsiteY1" fmla="*/ 0 h 127216"/>
              <a:gd name="connsiteX2" fmla="*/ 0 w 139937"/>
              <a:gd name="connsiteY2" fmla="*/ 14566 h 127216"/>
              <a:gd name="connsiteX3" fmla="*/ 0 w 139937"/>
              <a:gd name="connsiteY3" fmla="*/ 116339 h 127216"/>
              <a:gd name="connsiteX4" fmla="*/ 14566 w 139937"/>
              <a:gd name="connsiteY4" fmla="*/ 130905 h 127216"/>
              <a:gd name="connsiteX5" fmla="*/ 129060 w 139937"/>
              <a:gd name="connsiteY5" fmla="*/ 130905 h 127216"/>
              <a:gd name="connsiteX6" fmla="*/ 143627 w 139937"/>
              <a:gd name="connsiteY6" fmla="*/ 116466 h 127216"/>
              <a:gd name="connsiteX7" fmla="*/ 143627 w 139937"/>
              <a:gd name="connsiteY7" fmla="*/ 116339 h 127216"/>
              <a:gd name="connsiteX8" fmla="*/ 143627 w 139937"/>
              <a:gd name="connsiteY8" fmla="*/ 14566 h 127216"/>
              <a:gd name="connsiteX9" fmla="*/ 129188 w 139937"/>
              <a:gd name="connsiteY9" fmla="*/ 0 h 127216"/>
              <a:gd name="connsiteX10" fmla="*/ 129060 w 139937"/>
              <a:gd name="connsiteY10" fmla="*/ 0 h 127216"/>
              <a:gd name="connsiteX11" fmla="*/ 88670 w 139937"/>
              <a:gd name="connsiteY11" fmla="*/ 102345 h 127216"/>
              <a:gd name="connsiteX12" fmla="*/ 54766 w 139937"/>
              <a:gd name="connsiteY12" fmla="*/ 102345 h 127216"/>
              <a:gd name="connsiteX13" fmla="*/ 63353 w 139937"/>
              <a:gd name="connsiteY13" fmla="*/ 68252 h 127216"/>
              <a:gd name="connsiteX14" fmla="*/ 51497 w 139937"/>
              <a:gd name="connsiteY14" fmla="*/ 39666 h 127216"/>
              <a:gd name="connsiteX15" fmla="*/ 80082 w 139937"/>
              <a:gd name="connsiteY15" fmla="*/ 27816 h 127216"/>
              <a:gd name="connsiteX16" fmla="*/ 91939 w 139937"/>
              <a:gd name="connsiteY16" fmla="*/ 56395 h 127216"/>
              <a:gd name="connsiteX17" fmla="*/ 80082 w 139937"/>
              <a:gd name="connsiteY17" fmla="*/ 68252 h 127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9937" h="127216">
                <a:moveTo>
                  <a:pt x="129060" y="0"/>
                </a:moveTo>
                <a:lnTo>
                  <a:pt x="14566" y="0"/>
                </a:lnTo>
                <a:cubicBezTo>
                  <a:pt x="6520" y="0"/>
                  <a:pt x="0" y="6520"/>
                  <a:pt x="0" y="14566"/>
                </a:cubicBezTo>
                <a:lnTo>
                  <a:pt x="0" y="116339"/>
                </a:lnTo>
                <a:cubicBezTo>
                  <a:pt x="0" y="124385"/>
                  <a:pt x="6520" y="130905"/>
                  <a:pt x="14566" y="130905"/>
                </a:cubicBezTo>
                <a:lnTo>
                  <a:pt x="129060" y="130905"/>
                </a:lnTo>
                <a:cubicBezTo>
                  <a:pt x="137069" y="130943"/>
                  <a:pt x="143589" y="124475"/>
                  <a:pt x="143627" y="116466"/>
                </a:cubicBezTo>
                <a:cubicBezTo>
                  <a:pt x="143627" y="116422"/>
                  <a:pt x="143627" y="116384"/>
                  <a:pt x="143627" y="116339"/>
                </a:cubicBezTo>
                <a:lnTo>
                  <a:pt x="143627" y="14566"/>
                </a:lnTo>
                <a:cubicBezTo>
                  <a:pt x="143665" y="6558"/>
                  <a:pt x="137196" y="38"/>
                  <a:pt x="129188" y="0"/>
                </a:cubicBezTo>
                <a:cubicBezTo>
                  <a:pt x="129143" y="0"/>
                  <a:pt x="129105" y="0"/>
                  <a:pt x="129060" y="0"/>
                </a:cubicBezTo>
                <a:close/>
                <a:moveTo>
                  <a:pt x="88670" y="102345"/>
                </a:moveTo>
                <a:lnTo>
                  <a:pt x="54766" y="102345"/>
                </a:lnTo>
                <a:lnTo>
                  <a:pt x="63353" y="68252"/>
                </a:lnTo>
                <a:cubicBezTo>
                  <a:pt x="52184" y="63634"/>
                  <a:pt x="46879" y="50836"/>
                  <a:pt x="51497" y="39666"/>
                </a:cubicBezTo>
                <a:cubicBezTo>
                  <a:pt x="56121" y="28503"/>
                  <a:pt x="68913" y="23191"/>
                  <a:pt x="80082" y="27816"/>
                </a:cubicBezTo>
                <a:cubicBezTo>
                  <a:pt x="91252" y="32434"/>
                  <a:pt x="96557" y="45232"/>
                  <a:pt x="91939" y="56395"/>
                </a:cubicBezTo>
                <a:cubicBezTo>
                  <a:pt x="89719" y="61764"/>
                  <a:pt x="85451" y="66032"/>
                  <a:pt x="80082" y="68252"/>
                </a:cubicBezTo>
                <a:close/>
              </a:path>
            </a:pathLst>
          </a:custGeom>
          <a:solidFill>
            <a:srgbClr val="32526E"/>
          </a:solidFill>
          <a:ln w="63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ACD95878-71ED-8E4B-B681-00F76F53CF93}"/>
              </a:ext>
            </a:extLst>
          </p:cNvPr>
          <p:cNvSpPr/>
          <p:nvPr/>
        </p:nvSpPr>
        <p:spPr>
          <a:xfrm>
            <a:off x="8572849" y="4416737"/>
            <a:ext cx="1121236" cy="1121236"/>
          </a:xfrm>
          <a:custGeom>
            <a:avLst/>
            <a:gdLst>
              <a:gd name="connsiteX0" fmla="*/ 710692 w 941398"/>
              <a:gd name="connsiteY0" fmla="*/ 236897 h 941398"/>
              <a:gd name="connsiteX1" fmla="*/ 710692 w 941398"/>
              <a:gd name="connsiteY1" fmla="*/ 710692 h 941398"/>
              <a:gd name="connsiteX2" fmla="*/ 236898 w 941398"/>
              <a:gd name="connsiteY2" fmla="*/ 710692 h 941398"/>
              <a:gd name="connsiteX3" fmla="*/ 236898 w 941398"/>
              <a:gd name="connsiteY3" fmla="*/ 236897 h 941398"/>
              <a:gd name="connsiteX4" fmla="*/ 710692 w 941398"/>
              <a:gd name="connsiteY4" fmla="*/ 236897 h 941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398" h="941398">
                <a:moveTo>
                  <a:pt x="710692" y="236897"/>
                </a:moveTo>
                <a:cubicBezTo>
                  <a:pt x="841527" y="367732"/>
                  <a:pt x="841527" y="579857"/>
                  <a:pt x="710692" y="710692"/>
                </a:cubicBezTo>
                <a:cubicBezTo>
                  <a:pt x="579857" y="841527"/>
                  <a:pt x="367732" y="841527"/>
                  <a:pt x="236898" y="710692"/>
                </a:cubicBezTo>
                <a:cubicBezTo>
                  <a:pt x="106063" y="579857"/>
                  <a:pt x="106063" y="367732"/>
                  <a:pt x="236898" y="236897"/>
                </a:cubicBezTo>
                <a:cubicBezTo>
                  <a:pt x="367732" y="106062"/>
                  <a:pt x="579857" y="106063"/>
                  <a:pt x="710692" y="236897"/>
                </a:cubicBezTo>
                <a:close/>
              </a:path>
            </a:pathLst>
          </a:custGeom>
          <a:solidFill>
            <a:srgbClr val="2ECB70">
              <a:alpha val="20000"/>
            </a:srgbClr>
          </a:solidFill>
          <a:ln w="63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6A6135C-8DDF-E947-B634-4D71BBF85F28}"/>
              </a:ext>
            </a:extLst>
          </p:cNvPr>
          <p:cNvSpPr/>
          <p:nvPr/>
        </p:nvSpPr>
        <p:spPr>
          <a:xfrm>
            <a:off x="8653203" y="4497091"/>
            <a:ext cx="962142" cy="962142"/>
          </a:xfrm>
          <a:custGeom>
            <a:avLst/>
            <a:gdLst>
              <a:gd name="connsiteX0" fmla="*/ 609492 w 807821"/>
              <a:gd name="connsiteY0" fmla="*/ 203164 h 807821"/>
              <a:gd name="connsiteX1" fmla="*/ 609492 w 807821"/>
              <a:gd name="connsiteY1" fmla="*/ 609492 h 807821"/>
              <a:gd name="connsiteX2" fmla="*/ 203164 w 807821"/>
              <a:gd name="connsiteY2" fmla="*/ 609492 h 807821"/>
              <a:gd name="connsiteX3" fmla="*/ 203164 w 807821"/>
              <a:gd name="connsiteY3" fmla="*/ 203164 h 807821"/>
              <a:gd name="connsiteX4" fmla="*/ 609492 w 807821"/>
              <a:gd name="connsiteY4" fmla="*/ 203164 h 80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821" h="807821">
                <a:moveTo>
                  <a:pt x="609492" y="203164"/>
                </a:moveTo>
                <a:cubicBezTo>
                  <a:pt x="721697" y="315369"/>
                  <a:pt x="721697" y="497288"/>
                  <a:pt x="609492" y="609492"/>
                </a:cubicBezTo>
                <a:cubicBezTo>
                  <a:pt x="497288" y="721697"/>
                  <a:pt x="315369" y="721696"/>
                  <a:pt x="203164" y="609492"/>
                </a:cubicBezTo>
                <a:cubicBezTo>
                  <a:pt x="90960" y="497288"/>
                  <a:pt x="90960" y="315368"/>
                  <a:pt x="203164" y="203164"/>
                </a:cubicBezTo>
                <a:cubicBezTo>
                  <a:pt x="315369" y="90960"/>
                  <a:pt x="497288" y="90960"/>
                  <a:pt x="609492" y="203164"/>
                </a:cubicBezTo>
                <a:close/>
              </a:path>
            </a:pathLst>
          </a:custGeom>
          <a:solidFill>
            <a:srgbClr val="2ECB70">
              <a:alpha val="20000"/>
            </a:srgbClr>
          </a:solidFill>
          <a:ln w="63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718C95A-E043-5745-AC4F-ACA29565FA39}"/>
              </a:ext>
            </a:extLst>
          </p:cNvPr>
          <p:cNvSpPr/>
          <p:nvPr/>
        </p:nvSpPr>
        <p:spPr>
          <a:xfrm>
            <a:off x="8837846" y="4681844"/>
            <a:ext cx="598498" cy="598498"/>
          </a:xfrm>
          <a:custGeom>
            <a:avLst/>
            <a:gdLst>
              <a:gd name="connsiteX0" fmla="*/ 502503 w 502503"/>
              <a:gd name="connsiteY0" fmla="*/ 251252 h 502503"/>
              <a:gd name="connsiteX1" fmla="*/ 251252 w 502503"/>
              <a:gd name="connsiteY1" fmla="*/ 502503 h 502503"/>
              <a:gd name="connsiteX2" fmla="*/ 0 w 502503"/>
              <a:gd name="connsiteY2" fmla="*/ 251252 h 502503"/>
              <a:gd name="connsiteX3" fmla="*/ 251252 w 502503"/>
              <a:gd name="connsiteY3" fmla="*/ 0 h 502503"/>
              <a:gd name="connsiteX4" fmla="*/ 502503 w 502503"/>
              <a:gd name="connsiteY4" fmla="*/ 251252 h 502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2503" h="502503">
                <a:moveTo>
                  <a:pt x="502503" y="251252"/>
                </a:moveTo>
                <a:cubicBezTo>
                  <a:pt x="502503" y="390014"/>
                  <a:pt x="390014" y="502503"/>
                  <a:pt x="251252" y="502503"/>
                </a:cubicBezTo>
                <a:cubicBezTo>
                  <a:pt x="112489" y="502503"/>
                  <a:pt x="0" y="390014"/>
                  <a:pt x="0" y="251252"/>
                </a:cubicBezTo>
                <a:cubicBezTo>
                  <a:pt x="0" y="112489"/>
                  <a:pt x="112489" y="0"/>
                  <a:pt x="251252" y="0"/>
                </a:cubicBezTo>
                <a:cubicBezTo>
                  <a:pt x="390014" y="0"/>
                  <a:pt x="502503" y="112489"/>
                  <a:pt x="502503" y="251252"/>
                </a:cubicBezTo>
                <a:close/>
              </a:path>
            </a:pathLst>
          </a:custGeom>
          <a:solidFill>
            <a:srgbClr val="2ECB70">
              <a:alpha val="20000"/>
            </a:srgbClr>
          </a:solidFill>
          <a:ln w="63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EF966494-64C9-5349-94CA-96705386A317}"/>
              </a:ext>
            </a:extLst>
          </p:cNvPr>
          <p:cNvSpPr/>
          <p:nvPr/>
        </p:nvSpPr>
        <p:spPr>
          <a:xfrm>
            <a:off x="8842940" y="4686917"/>
            <a:ext cx="583346" cy="583346"/>
          </a:xfrm>
          <a:custGeom>
            <a:avLst/>
            <a:gdLst>
              <a:gd name="connsiteX0" fmla="*/ 278343 w 489781"/>
              <a:gd name="connsiteY0" fmla="*/ 31136 h 489781"/>
              <a:gd name="connsiteX1" fmla="*/ 463278 w 489781"/>
              <a:gd name="connsiteY1" fmla="*/ 278343 h 489781"/>
              <a:gd name="connsiteX2" fmla="*/ 216071 w 489781"/>
              <a:gd name="connsiteY2" fmla="*/ 463278 h 489781"/>
              <a:gd name="connsiteX3" fmla="*/ 31136 w 489781"/>
              <a:gd name="connsiteY3" fmla="*/ 216071 h 489781"/>
              <a:gd name="connsiteX4" fmla="*/ 278343 w 489781"/>
              <a:gd name="connsiteY4" fmla="*/ 31136 h 489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781" h="489781">
                <a:moveTo>
                  <a:pt x="278343" y="31136"/>
                </a:moveTo>
                <a:cubicBezTo>
                  <a:pt x="397676" y="48332"/>
                  <a:pt x="480474" y="159011"/>
                  <a:pt x="463278" y="278343"/>
                </a:cubicBezTo>
                <a:cubicBezTo>
                  <a:pt x="446082" y="397676"/>
                  <a:pt x="335403" y="480474"/>
                  <a:pt x="216071" y="463278"/>
                </a:cubicBezTo>
                <a:cubicBezTo>
                  <a:pt x="96738" y="446082"/>
                  <a:pt x="13940" y="335403"/>
                  <a:pt x="31136" y="216071"/>
                </a:cubicBezTo>
                <a:cubicBezTo>
                  <a:pt x="48332" y="96738"/>
                  <a:pt x="159011" y="13940"/>
                  <a:pt x="278343" y="31136"/>
                </a:cubicBezTo>
                <a:close/>
              </a:path>
            </a:pathLst>
          </a:custGeom>
          <a:solidFill>
            <a:srgbClr val="2ECB70"/>
          </a:solidFill>
          <a:ln w="63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4FC2F50-AF2C-5948-8643-B2A495EE4D92}"/>
              </a:ext>
            </a:extLst>
          </p:cNvPr>
          <p:cNvSpPr/>
          <p:nvPr/>
        </p:nvSpPr>
        <p:spPr>
          <a:xfrm>
            <a:off x="9073456" y="4955714"/>
            <a:ext cx="166671" cy="151518"/>
          </a:xfrm>
          <a:custGeom>
            <a:avLst/>
            <a:gdLst>
              <a:gd name="connsiteX0" fmla="*/ 129061 w 139937"/>
              <a:gd name="connsiteY0" fmla="*/ 0 h 127216"/>
              <a:gd name="connsiteX1" fmla="*/ 14566 w 139937"/>
              <a:gd name="connsiteY1" fmla="*/ 0 h 127216"/>
              <a:gd name="connsiteX2" fmla="*/ 0 w 139937"/>
              <a:gd name="connsiteY2" fmla="*/ 14439 h 127216"/>
              <a:gd name="connsiteX3" fmla="*/ 0 w 139937"/>
              <a:gd name="connsiteY3" fmla="*/ 14567 h 127216"/>
              <a:gd name="connsiteX4" fmla="*/ 0 w 139937"/>
              <a:gd name="connsiteY4" fmla="*/ 116339 h 127216"/>
              <a:gd name="connsiteX5" fmla="*/ 14439 w 139937"/>
              <a:gd name="connsiteY5" fmla="*/ 130906 h 127216"/>
              <a:gd name="connsiteX6" fmla="*/ 14566 w 139937"/>
              <a:gd name="connsiteY6" fmla="*/ 130906 h 127216"/>
              <a:gd name="connsiteX7" fmla="*/ 129061 w 139937"/>
              <a:gd name="connsiteY7" fmla="*/ 130906 h 127216"/>
              <a:gd name="connsiteX8" fmla="*/ 143627 w 139937"/>
              <a:gd name="connsiteY8" fmla="*/ 116466 h 127216"/>
              <a:gd name="connsiteX9" fmla="*/ 143627 w 139937"/>
              <a:gd name="connsiteY9" fmla="*/ 116339 h 127216"/>
              <a:gd name="connsiteX10" fmla="*/ 143627 w 139937"/>
              <a:gd name="connsiteY10" fmla="*/ 14567 h 127216"/>
              <a:gd name="connsiteX11" fmla="*/ 129188 w 139937"/>
              <a:gd name="connsiteY11" fmla="*/ 0 h 127216"/>
              <a:gd name="connsiteX12" fmla="*/ 129061 w 139937"/>
              <a:gd name="connsiteY12" fmla="*/ 0 h 127216"/>
              <a:gd name="connsiteX13" fmla="*/ 88670 w 139937"/>
              <a:gd name="connsiteY13" fmla="*/ 102346 h 127216"/>
              <a:gd name="connsiteX14" fmla="*/ 54894 w 139937"/>
              <a:gd name="connsiteY14" fmla="*/ 102346 h 127216"/>
              <a:gd name="connsiteX15" fmla="*/ 63481 w 139937"/>
              <a:gd name="connsiteY15" fmla="*/ 68252 h 127216"/>
              <a:gd name="connsiteX16" fmla="*/ 51669 w 139937"/>
              <a:gd name="connsiteY16" fmla="*/ 39647 h 127216"/>
              <a:gd name="connsiteX17" fmla="*/ 80273 w 139937"/>
              <a:gd name="connsiteY17" fmla="*/ 27841 h 127216"/>
              <a:gd name="connsiteX18" fmla="*/ 92085 w 139937"/>
              <a:gd name="connsiteY18" fmla="*/ 56440 h 127216"/>
              <a:gd name="connsiteX19" fmla="*/ 80273 w 139937"/>
              <a:gd name="connsiteY19" fmla="*/ 68252 h 127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9937" h="127216">
                <a:moveTo>
                  <a:pt x="129061" y="0"/>
                </a:moveTo>
                <a:lnTo>
                  <a:pt x="14566" y="0"/>
                </a:lnTo>
                <a:cubicBezTo>
                  <a:pt x="6558" y="-38"/>
                  <a:pt x="32" y="6431"/>
                  <a:pt x="0" y="14439"/>
                </a:cubicBezTo>
                <a:cubicBezTo>
                  <a:pt x="0" y="14484"/>
                  <a:pt x="0" y="14522"/>
                  <a:pt x="0" y="14567"/>
                </a:cubicBezTo>
                <a:lnTo>
                  <a:pt x="0" y="116339"/>
                </a:lnTo>
                <a:cubicBezTo>
                  <a:pt x="-38" y="124348"/>
                  <a:pt x="6431" y="130874"/>
                  <a:pt x="14439" y="130906"/>
                </a:cubicBezTo>
                <a:cubicBezTo>
                  <a:pt x="14484" y="130906"/>
                  <a:pt x="14522" y="130906"/>
                  <a:pt x="14566" y="130906"/>
                </a:cubicBezTo>
                <a:lnTo>
                  <a:pt x="129061" y="130906"/>
                </a:lnTo>
                <a:cubicBezTo>
                  <a:pt x="137069" y="130944"/>
                  <a:pt x="143589" y="124475"/>
                  <a:pt x="143627" y="116466"/>
                </a:cubicBezTo>
                <a:cubicBezTo>
                  <a:pt x="143627" y="116422"/>
                  <a:pt x="143627" y="116384"/>
                  <a:pt x="143627" y="116339"/>
                </a:cubicBezTo>
                <a:lnTo>
                  <a:pt x="143627" y="14567"/>
                </a:lnTo>
                <a:cubicBezTo>
                  <a:pt x="143665" y="6558"/>
                  <a:pt x="137196" y="39"/>
                  <a:pt x="129188" y="0"/>
                </a:cubicBezTo>
                <a:cubicBezTo>
                  <a:pt x="129143" y="0"/>
                  <a:pt x="129105" y="0"/>
                  <a:pt x="129061" y="0"/>
                </a:cubicBezTo>
                <a:close/>
                <a:moveTo>
                  <a:pt x="88670" y="102346"/>
                </a:moveTo>
                <a:lnTo>
                  <a:pt x="54894" y="102346"/>
                </a:lnTo>
                <a:lnTo>
                  <a:pt x="63481" y="68252"/>
                </a:lnTo>
                <a:cubicBezTo>
                  <a:pt x="52324" y="63615"/>
                  <a:pt x="47032" y="50810"/>
                  <a:pt x="51669" y="39647"/>
                </a:cubicBezTo>
                <a:cubicBezTo>
                  <a:pt x="56306" y="28490"/>
                  <a:pt x="69117" y="23204"/>
                  <a:pt x="80273" y="27841"/>
                </a:cubicBezTo>
                <a:cubicBezTo>
                  <a:pt x="91430" y="32479"/>
                  <a:pt x="96722" y="45283"/>
                  <a:pt x="92085" y="56440"/>
                </a:cubicBezTo>
                <a:cubicBezTo>
                  <a:pt x="89865" y="61783"/>
                  <a:pt x="85617" y="66032"/>
                  <a:pt x="80273" y="68252"/>
                </a:cubicBezTo>
                <a:close/>
              </a:path>
            </a:pathLst>
          </a:custGeom>
          <a:solidFill>
            <a:srgbClr val="32526E"/>
          </a:solidFill>
          <a:ln w="63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CE71F618-BC6F-894C-B8D7-15526A4EC25E}"/>
              </a:ext>
            </a:extLst>
          </p:cNvPr>
          <p:cNvSpPr/>
          <p:nvPr/>
        </p:nvSpPr>
        <p:spPr>
          <a:xfrm>
            <a:off x="8982016" y="4850409"/>
            <a:ext cx="136366" cy="98487"/>
          </a:xfrm>
          <a:custGeom>
            <a:avLst/>
            <a:gdLst>
              <a:gd name="connsiteX0" fmla="*/ 58265 w 114494"/>
              <a:gd name="connsiteY0" fmla="*/ 0 h 82690"/>
              <a:gd name="connsiteX1" fmla="*/ 116530 w 114494"/>
              <a:gd name="connsiteY1" fmla="*/ 58265 h 82690"/>
              <a:gd name="connsiteX2" fmla="*/ 116530 w 114494"/>
              <a:gd name="connsiteY2" fmla="*/ 88415 h 82690"/>
              <a:gd name="connsiteX3" fmla="*/ 93504 w 114494"/>
              <a:gd name="connsiteY3" fmla="*/ 88415 h 82690"/>
              <a:gd name="connsiteX4" fmla="*/ 93504 w 114494"/>
              <a:gd name="connsiteY4" fmla="*/ 58265 h 82690"/>
              <a:gd name="connsiteX5" fmla="*/ 58462 w 114494"/>
              <a:gd name="connsiteY5" fmla="*/ 22702 h 82690"/>
              <a:gd name="connsiteX6" fmla="*/ 23026 w 114494"/>
              <a:gd name="connsiteY6" fmla="*/ 55021 h 82690"/>
              <a:gd name="connsiteX7" fmla="*/ 16665 w 114494"/>
              <a:gd name="connsiteY7" fmla="*/ 58328 h 82690"/>
              <a:gd name="connsiteX8" fmla="*/ 22644 w 114494"/>
              <a:gd name="connsiteY8" fmla="*/ 61636 h 82690"/>
              <a:gd name="connsiteX9" fmla="*/ 22644 w 114494"/>
              <a:gd name="connsiteY9" fmla="*/ 66852 h 82690"/>
              <a:gd name="connsiteX10" fmla="*/ 0 w 114494"/>
              <a:gd name="connsiteY10" fmla="*/ 66852 h 82690"/>
              <a:gd name="connsiteX11" fmla="*/ 0 w 114494"/>
              <a:gd name="connsiteY11" fmla="*/ 58265 h 82690"/>
              <a:gd name="connsiteX12" fmla="*/ 58265 w 114494"/>
              <a:gd name="connsiteY12" fmla="*/ 0 h 82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4494" h="82690">
                <a:moveTo>
                  <a:pt x="58265" y="0"/>
                </a:moveTo>
                <a:cubicBezTo>
                  <a:pt x="90444" y="0"/>
                  <a:pt x="116530" y="26085"/>
                  <a:pt x="116530" y="58265"/>
                </a:cubicBezTo>
                <a:lnTo>
                  <a:pt x="116530" y="88415"/>
                </a:lnTo>
                <a:lnTo>
                  <a:pt x="93504" y="88415"/>
                </a:lnTo>
                <a:lnTo>
                  <a:pt x="93504" y="58265"/>
                </a:lnTo>
                <a:cubicBezTo>
                  <a:pt x="93650" y="38769"/>
                  <a:pt x="77958" y="22848"/>
                  <a:pt x="58462" y="22702"/>
                </a:cubicBezTo>
                <a:cubicBezTo>
                  <a:pt x="40022" y="22568"/>
                  <a:pt x="24584" y="36644"/>
                  <a:pt x="23026" y="55021"/>
                </a:cubicBezTo>
                <a:cubicBezTo>
                  <a:pt x="19400" y="55593"/>
                  <a:pt x="16665" y="56866"/>
                  <a:pt x="16665" y="58328"/>
                </a:cubicBezTo>
                <a:cubicBezTo>
                  <a:pt x="16665" y="59791"/>
                  <a:pt x="19082" y="61064"/>
                  <a:pt x="22644" y="61636"/>
                </a:cubicBezTo>
                <a:lnTo>
                  <a:pt x="22644" y="66852"/>
                </a:lnTo>
                <a:lnTo>
                  <a:pt x="0" y="66852"/>
                </a:lnTo>
                <a:lnTo>
                  <a:pt x="0" y="58265"/>
                </a:lnTo>
                <a:cubicBezTo>
                  <a:pt x="0" y="26085"/>
                  <a:pt x="26086" y="0"/>
                  <a:pt x="58265" y="0"/>
                </a:cubicBezTo>
                <a:close/>
              </a:path>
            </a:pathLst>
          </a:custGeom>
          <a:solidFill>
            <a:srgbClr val="32526E"/>
          </a:solidFill>
          <a:ln w="63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9A56D2A-64E2-7B4E-A6F8-6BDEC2CDDD41}"/>
              </a:ext>
            </a:extLst>
          </p:cNvPr>
          <p:cNvGrpSpPr/>
          <p:nvPr/>
        </p:nvGrpSpPr>
        <p:grpSpPr>
          <a:xfrm flipH="1">
            <a:off x="10297960" y="3013461"/>
            <a:ext cx="7372584" cy="5916010"/>
            <a:chOff x="145354" y="1152856"/>
            <a:chExt cx="7372584" cy="5916010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70CE68E-7F48-8543-A8A5-F7447E8109F5}"/>
                </a:ext>
              </a:extLst>
            </p:cNvPr>
            <p:cNvSpPr/>
            <p:nvPr/>
          </p:nvSpPr>
          <p:spPr>
            <a:xfrm>
              <a:off x="145354" y="2341491"/>
              <a:ext cx="4583432" cy="4727375"/>
            </a:xfrm>
            <a:custGeom>
              <a:avLst/>
              <a:gdLst>
                <a:gd name="connsiteX0" fmla="*/ 3852927 w 3848284"/>
                <a:gd name="connsiteY0" fmla="*/ 0 h 3969139"/>
                <a:gd name="connsiteX1" fmla="*/ 3852927 w 3848284"/>
                <a:gd name="connsiteY1" fmla="*/ 2219919 h 3969139"/>
                <a:gd name="connsiteX2" fmla="*/ 3852291 w 3848284"/>
                <a:gd name="connsiteY2" fmla="*/ 2220619 h 3969139"/>
                <a:gd name="connsiteX3" fmla="*/ 3851656 w 3848284"/>
                <a:gd name="connsiteY3" fmla="*/ 2221319 h 3969139"/>
                <a:gd name="connsiteX4" fmla="*/ 3842051 w 3848284"/>
                <a:gd name="connsiteY4" fmla="*/ 2230478 h 3969139"/>
                <a:gd name="connsiteX5" fmla="*/ 3800324 w 3848284"/>
                <a:gd name="connsiteY5" fmla="*/ 2263109 h 3969139"/>
                <a:gd name="connsiteX6" fmla="*/ 3531007 w 3848284"/>
                <a:gd name="connsiteY6" fmla="*/ 2077946 h 3969139"/>
                <a:gd name="connsiteX7" fmla="*/ 3245980 w 3848284"/>
                <a:gd name="connsiteY7" fmla="*/ 2467927 h 3969139"/>
                <a:gd name="connsiteX8" fmla="*/ 3126206 w 3848284"/>
                <a:gd name="connsiteY8" fmla="*/ 2560349 h 3969139"/>
                <a:gd name="connsiteX9" fmla="*/ 2916300 w 3848284"/>
                <a:gd name="connsiteY9" fmla="*/ 2734635 h 3969139"/>
                <a:gd name="connsiteX10" fmla="*/ 2694499 w 3848284"/>
                <a:gd name="connsiteY10" fmla="*/ 2885959 h 3969139"/>
                <a:gd name="connsiteX11" fmla="*/ 2365709 w 3848284"/>
                <a:gd name="connsiteY11" fmla="*/ 3101399 h 3969139"/>
                <a:gd name="connsiteX12" fmla="*/ 1938518 w 3848284"/>
                <a:gd name="connsiteY12" fmla="*/ 3025069 h 3969139"/>
                <a:gd name="connsiteX13" fmla="*/ 1243028 w 3848284"/>
                <a:gd name="connsiteY13" fmla="*/ 3277212 h 3969139"/>
                <a:gd name="connsiteX14" fmla="*/ 1265799 w 3848284"/>
                <a:gd name="connsiteY14" fmla="*/ 3336431 h 3969139"/>
                <a:gd name="connsiteX15" fmla="*/ 1078283 w 3848284"/>
                <a:gd name="connsiteY15" fmla="*/ 3408753 h 3969139"/>
                <a:gd name="connsiteX16" fmla="*/ 1120900 w 3848284"/>
                <a:gd name="connsiteY16" fmla="*/ 3519558 h 3969139"/>
                <a:gd name="connsiteX17" fmla="*/ 0 w 3848284"/>
                <a:gd name="connsiteY17" fmla="*/ 3970412 h 3969139"/>
                <a:gd name="connsiteX18" fmla="*/ 0 w 3848284"/>
                <a:gd name="connsiteY18" fmla="*/ 1814100 h 3969139"/>
                <a:gd name="connsiteX19" fmla="*/ 402702 w 3848284"/>
                <a:gd name="connsiteY19" fmla="*/ 1651645 h 3969139"/>
                <a:gd name="connsiteX20" fmla="*/ 445256 w 3848284"/>
                <a:gd name="connsiteY20" fmla="*/ 1762323 h 3969139"/>
                <a:gd name="connsiteX21" fmla="*/ 632900 w 3848284"/>
                <a:gd name="connsiteY21" fmla="*/ 1690192 h 3969139"/>
                <a:gd name="connsiteX22" fmla="*/ 659997 w 3848284"/>
                <a:gd name="connsiteY22" fmla="*/ 1760797 h 3969139"/>
                <a:gd name="connsiteX23" fmla="*/ 2372896 w 3848284"/>
                <a:gd name="connsiteY23" fmla="*/ 890321 h 3969139"/>
                <a:gd name="connsiteX24" fmla="*/ 3134539 w 3848284"/>
                <a:gd name="connsiteY24" fmla="*/ 918372 h 3969139"/>
                <a:gd name="connsiteX25" fmla="*/ 2945941 w 3848284"/>
                <a:gd name="connsiteY25" fmla="*/ 520123 h 3969139"/>
                <a:gd name="connsiteX26" fmla="*/ 2984933 w 3848284"/>
                <a:gd name="connsiteY26" fmla="*/ 411035 h 3969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48284" h="3969139">
                  <a:moveTo>
                    <a:pt x="3852927" y="0"/>
                  </a:moveTo>
                  <a:lnTo>
                    <a:pt x="3852927" y="2219919"/>
                  </a:lnTo>
                  <a:lnTo>
                    <a:pt x="3852291" y="2220619"/>
                  </a:lnTo>
                  <a:lnTo>
                    <a:pt x="3851656" y="2221319"/>
                  </a:lnTo>
                  <a:cubicBezTo>
                    <a:pt x="3848475" y="2224563"/>
                    <a:pt x="3845295" y="2227680"/>
                    <a:pt x="3842051" y="2230478"/>
                  </a:cubicBezTo>
                  <a:cubicBezTo>
                    <a:pt x="3827929" y="2246953"/>
                    <a:pt x="3813872" y="2258339"/>
                    <a:pt x="3800324" y="2263109"/>
                  </a:cubicBezTo>
                  <a:cubicBezTo>
                    <a:pt x="3698233" y="2298730"/>
                    <a:pt x="3586155" y="2220301"/>
                    <a:pt x="3531007" y="2077946"/>
                  </a:cubicBezTo>
                  <a:cubicBezTo>
                    <a:pt x="3465110" y="2177620"/>
                    <a:pt x="3299856" y="2423783"/>
                    <a:pt x="3245980" y="2467927"/>
                  </a:cubicBezTo>
                  <a:cubicBezTo>
                    <a:pt x="3207656" y="2500755"/>
                    <a:pt x="3167679" y="2531605"/>
                    <a:pt x="3126206" y="2560349"/>
                  </a:cubicBezTo>
                  <a:cubicBezTo>
                    <a:pt x="3066923" y="2614162"/>
                    <a:pt x="2975010" y="2695007"/>
                    <a:pt x="2916300" y="2734635"/>
                  </a:cubicBezTo>
                  <a:cubicBezTo>
                    <a:pt x="2860007" y="2772800"/>
                    <a:pt x="2795445" y="2843787"/>
                    <a:pt x="2694499" y="2885959"/>
                  </a:cubicBezTo>
                  <a:cubicBezTo>
                    <a:pt x="2619314" y="2942697"/>
                    <a:pt x="2470662" y="3050958"/>
                    <a:pt x="2365709" y="3101399"/>
                  </a:cubicBezTo>
                  <a:cubicBezTo>
                    <a:pt x="2237602" y="3163099"/>
                    <a:pt x="2115348" y="3181227"/>
                    <a:pt x="1938518" y="3025069"/>
                  </a:cubicBezTo>
                  <a:cubicBezTo>
                    <a:pt x="1717187" y="3135658"/>
                    <a:pt x="1483809" y="3220270"/>
                    <a:pt x="1243028" y="3277212"/>
                  </a:cubicBezTo>
                  <a:lnTo>
                    <a:pt x="1265799" y="3336431"/>
                  </a:lnTo>
                  <a:lnTo>
                    <a:pt x="1078283" y="3408753"/>
                  </a:lnTo>
                  <a:lnTo>
                    <a:pt x="1120900" y="3519558"/>
                  </a:lnTo>
                  <a:lnTo>
                    <a:pt x="0" y="3970412"/>
                  </a:lnTo>
                  <a:lnTo>
                    <a:pt x="0" y="1814100"/>
                  </a:lnTo>
                  <a:lnTo>
                    <a:pt x="402702" y="1651645"/>
                  </a:lnTo>
                  <a:lnTo>
                    <a:pt x="445256" y="1762323"/>
                  </a:lnTo>
                  <a:lnTo>
                    <a:pt x="632900" y="1690192"/>
                  </a:lnTo>
                  <a:lnTo>
                    <a:pt x="659997" y="1760797"/>
                  </a:lnTo>
                  <a:cubicBezTo>
                    <a:pt x="903552" y="1629255"/>
                    <a:pt x="2171705" y="946614"/>
                    <a:pt x="2372896" y="890321"/>
                  </a:cubicBezTo>
                  <a:cubicBezTo>
                    <a:pt x="2478295" y="860807"/>
                    <a:pt x="2804604" y="880971"/>
                    <a:pt x="3134539" y="918372"/>
                  </a:cubicBezTo>
                  <a:lnTo>
                    <a:pt x="2945941" y="520123"/>
                  </a:lnTo>
                  <a:cubicBezTo>
                    <a:pt x="2926591" y="479229"/>
                    <a:pt x="2944046" y="430397"/>
                    <a:pt x="2984933" y="411035"/>
                  </a:cubicBezTo>
                  <a:close/>
                </a:path>
              </a:pathLst>
            </a:custGeom>
            <a:solidFill>
              <a:srgbClr val="000000">
                <a:alpha val="11000"/>
              </a:srgbClr>
            </a:solidFill>
            <a:ln w="6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B458330-7EBA-834A-822B-6EEDCBDF527C}"/>
                </a:ext>
              </a:extLst>
            </p:cNvPr>
            <p:cNvSpPr/>
            <p:nvPr/>
          </p:nvSpPr>
          <p:spPr>
            <a:xfrm>
              <a:off x="4593632" y="1274942"/>
              <a:ext cx="2924306" cy="3568259"/>
            </a:xfrm>
            <a:custGeom>
              <a:avLst/>
              <a:gdLst>
                <a:gd name="connsiteX0" fmla="*/ 2412270 w 2455268"/>
                <a:gd name="connsiteY0" fmla="*/ 1671881 h 2995936"/>
                <a:gd name="connsiteX1" fmla="*/ 116721 w 2455268"/>
                <a:gd name="connsiteY1" fmla="*/ 2758942 h 2995936"/>
                <a:gd name="connsiteX2" fmla="*/ 114494 w 2455268"/>
                <a:gd name="connsiteY2" fmla="*/ 2766256 h 2995936"/>
                <a:gd name="connsiteX3" fmla="*/ 0 w 2455268"/>
                <a:gd name="connsiteY3" fmla="*/ 2997281 h 2995936"/>
                <a:gd name="connsiteX4" fmla="*/ 0 w 2455268"/>
                <a:gd name="connsiteY4" fmla="*/ 777361 h 2995936"/>
                <a:gd name="connsiteX5" fmla="*/ 1624231 w 2455268"/>
                <a:gd name="connsiteY5" fmla="*/ 7895 h 2995936"/>
                <a:gd name="connsiteX6" fmla="*/ 1733382 w 2455268"/>
                <a:gd name="connsiteY6" fmla="*/ 46887 h 2995936"/>
                <a:gd name="connsiteX7" fmla="*/ 2451262 w 2455268"/>
                <a:gd name="connsiteY7" fmla="*/ 1562729 h 2995936"/>
                <a:gd name="connsiteX8" fmla="*/ 2412270 w 2455268"/>
                <a:gd name="connsiteY8" fmla="*/ 1671881 h 2995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55268" h="2995936">
                  <a:moveTo>
                    <a:pt x="2412270" y="1671881"/>
                  </a:moveTo>
                  <a:lnTo>
                    <a:pt x="116721" y="2758942"/>
                  </a:lnTo>
                  <a:lnTo>
                    <a:pt x="114494" y="2766256"/>
                  </a:lnTo>
                  <a:cubicBezTo>
                    <a:pt x="82118" y="2874390"/>
                    <a:pt x="43254" y="2952246"/>
                    <a:pt x="0" y="2997281"/>
                  </a:cubicBezTo>
                  <a:lnTo>
                    <a:pt x="0" y="777361"/>
                  </a:lnTo>
                  <a:lnTo>
                    <a:pt x="1624231" y="7895"/>
                  </a:lnTo>
                  <a:cubicBezTo>
                    <a:pt x="1665143" y="-11459"/>
                    <a:pt x="1713994" y="5993"/>
                    <a:pt x="1733382" y="46887"/>
                  </a:cubicBezTo>
                  <a:lnTo>
                    <a:pt x="2451262" y="1562729"/>
                  </a:lnTo>
                  <a:cubicBezTo>
                    <a:pt x="2470618" y="1603642"/>
                    <a:pt x="2453164" y="1652493"/>
                    <a:pt x="2412270" y="1671881"/>
                  </a:cubicBezTo>
                  <a:close/>
                </a:path>
              </a:pathLst>
            </a:custGeom>
            <a:solidFill>
              <a:srgbClr val="000000">
                <a:alpha val="11000"/>
              </a:srgbClr>
            </a:solidFill>
            <a:ln w="6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FF316879-AFCF-BA41-BD57-BEB514CAFB47}"/>
                </a:ext>
              </a:extLst>
            </p:cNvPr>
            <p:cNvSpPr/>
            <p:nvPr/>
          </p:nvSpPr>
          <p:spPr>
            <a:xfrm>
              <a:off x="2099941" y="3750460"/>
              <a:ext cx="2636420" cy="2068226"/>
            </a:xfrm>
            <a:custGeom>
              <a:avLst/>
              <a:gdLst>
                <a:gd name="connsiteX0" fmla="*/ 503903 w 2213558"/>
                <a:gd name="connsiteY0" fmla="*/ 1697825 h 1736498"/>
                <a:gd name="connsiteX1" fmla="*/ 832629 w 2213558"/>
                <a:gd name="connsiteY1" fmla="*/ 1482321 h 1736498"/>
                <a:gd name="connsiteX2" fmla="*/ 1054493 w 2213558"/>
                <a:gd name="connsiteY2" fmla="*/ 1331061 h 1736498"/>
                <a:gd name="connsiteX3" fmla="*/ 1264400 w 2213558"/>
                <a:gd name="connsiteY3" fmla="*/ 1156712 h 1736498"/>
                <a:gd name="connsiteX4" fmla="*/ 1384110 w 2213558"/>
                <a:gd name="connsiteY4" fmla="*/ 1064289 h 1736498"/>
                <a:gd name="connsiteX5" fmla="*/ 1669137 w 2213558"/>
                <a:gd name="connsiteY5" fmla="*/ 674372 h 1736498"/>
                <a:gd name="connsiteX6" fmla="*/ 1938390 w 2213558"/>
                <a:gd name="connsiteY6" fmla="*/ 859472 h 1736498"/>
                <a:gd name="connsiteX7" fmla="*/ 2185762 w 2213558"/>
                <a:gd name="connsiteY7" fmla="*/ 338649 h 1736498"/>
                <a:gd name="connsiteX8" fmla="*/ 2216866 w 2213558"/>
                <a:gd name="connsiteY8" fmla="*/ 0 h 1736498"/>
                <a:gd name="connsiteX9" fmla="*/ 0 w 2213558"/>
                <a:gd name="connsiteY9" fmla="*/ 1546056 h 1736498"/>
                <a:gd name="connsiteX10" fmla="*/ 503903 w 2213558"/>
                <a:gd name="connsiteY10" fmla="*/ 1697825 h 1736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13558" h="1736498">
                  <a:moveTo>
                    <a:pt x="503903" y="1697825"/>
                  </a:moveTo>
                  <a:cubicBezTo>
                    <a:pt x="608856" y="1647320"/>
                    <a:pt x="757508" y="1538805"/>
                    <a:pt x="832629" y="1482321"/>
                  </a:cubicBezTo>
                  <a:cubicBezTo>
                    <a:pt x="933384" y="1440149"/>
                    <a:pt x="998010" y="1369163"/>
                    <a:pt x="1054493" y="1331061"/>
                  </a:cubicBezTo>
                  <a:cubicBezTo>
                    <a:pt x="1113140" y="1291370"/>
                    <a:pt x="1204990" y="1210206"/>
                    <a:pt x="1264400" y="1156712"/>
                  </a:cubicBezTo>
                  <a:cubicBezTo>
                    <a:pt x="1305866" y="1127986"/>
                    <a:pt x="1345824" y="1097137"/>
                    <a:pt x="1384110" y="1064289"/>
                  </a:cubicBezTo>
                  <a:cubicBezTo>
                    <a:pt x="1437986" y="1020145"/>
                    <a:pt x="1603240" y="774046"/>
                    <a:pt x="1669137" y="674372"/>
                  </a:cubicBezTo>
                  <a:cubicBezTo>
                    <a:pt x="1724286" y="816663"/>
                    <a:pt x="1836363" y="895156"/>
                    <a:pt x="1938390" y="859472"/>
                  </a:cubicBezTo>
                  <a:cubicBezTo>
                    <a:pt x="2025533" y="829003"/>
                    <a:pt x="2128833" y="527501"/>
                    <a:pt x="2185762" y="338649"/>
                  </a:cubicBezTo>
                  <a:cubicBezTo>
                    <a:pt x="2197720" y="299085"/>
                    <a:pt x="2216866" y="0"/>
                    <a:pt x="2216866" y="0"/>
                  </a:cubicBezTo>
                  <a:lnTo>
                    <a:pt x="0" y="1546056"/>
                  </a:lnTo>
                  <a:cubicBezTo>
                    <a:pt x="219829" y="1781851"/>
                    <a:pt x="358050" y="1767794"/>
                    <a:pt x="503903" y="1697825"/>
                  </a:cubicBezTo>
                  <a:close/>
                </a:path>
              </a:pathLst>
            </a:custGeom>
            <a:solidFill>
              <a:srgbClr val="D69562"/>
            </a:solidFill>
            <a:ln w="6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44A18C5-F871-2849-B352-C38156D72223}"/>
                </a:ext>
              </a:extLst>
            </p:cNvPr>
            <p:cNvSpPr/>
            <p:nvPr/>
          </p:nvSpPr>
          <p:spPr>
            <a:xfrm>
              <a:off x="4425414" y="4401838"/>
              <a:ext cx="189398" cy="333340"/>
            </a:xfrm>
            <a:custGeom>
              <a:avLst/>
              <a:gdLst>
                <a:gd name="connsiteX0" fmla="*/ 26298 w 159020"/>
                <a:gd name="connsiteY0" fmla="*/ 281211 h 279875"/>
                <a:gd name="connsiteX1" fmla="*/ 1618 w 159020"/>
                <a:gd name="connsiteY1" fmla="*/ 237767 h 279875"/>
                <a:gd name="connsiteX2" fmla="*/ 52186 w 159020"/>
                <a:gd name="connsiteY2" fmla="*/ 62654 h 279875"/>
                <a:gd name="connsiteX3" fmla="*/ 164900 w 159020"/>
                <a:gd name="connsiteY3" fmla="*/ 0 h 279875"/>
                <a:gd name="connsiteX4" fmla="*/ 163373 w 159020"/>
                <a:gd name="connsiteY4" fmla="*/ 4961 h 279875"/>
                <a:gd name="connsiteX5" fmla="*/ 153259 w 159020"/>
                <a:gd name="connsiteY5" fmla="*/ 38419 h 279875"/>
                <a:gd name="connsiteX6" fmla="*/ 37938 w 159020"/>
                <a:gd name="connsiteY6" fmla="*/ 270143 h 279875"/>
                <a:gd name="connsiteX7" fmla="*/ 37302 w 159020"/>
                <a:gd name="connsiteY7" fmla="*/ 270779 h 279875"/>
                <a:gd name="connsiteX8" fmla="*/ 26298 w 159020"/>
                <a:gd name="connsiteY8" fmla="*/ 281211 h 279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020" h="279875">
                  <a:moveTo>
                    <a:pt x="26298" y="281211"/>
                  </a:moveTo>
                  <a:cubicBezTo>
                    <a:pt x="15434" y="268400"/>
                    <a:pt x="7063" y="253662"/>
                    <a:pt x="1618" y="237767"/>
                  </a:cubicBezTo>
                  <a:cubicBezTo>
                    <a:pt x="-8687" y="202401"/>
                    <a:pt x="32849" y="83072"/>
                    <a:pt x="52186" y="62654"/>
                  </a:cubicBezTo>
                  <a:cubicBezTo>
                    <a:pt x="68279" y="45607"/>
                    <a:pt x="122536" y="12531"/>
                    <a:pt x="164900" y="0"/>
                  </a:cubicBezTo>
                  <a:lnTo>
                    <a:pt x="163373" y="4961"/>
                  </a:lnTo>
                  <a:cubicBezTo>
                    <a:pt x="159811" y="16665"/>
                    <a:pt x="156440" y="27860"/>
                    <a:pt x="153259" y="38419"/>
                  </a:cubicBezTo>
                  <a:cubicBezTo>
                    <a:pt x="120692" y="146553"/>
                    <a:pt x="81573" y="225109"/>
                    <a:pt x="37938" y="270143"/>
                  </a:cubicBezTo>
                  <a:lnTo>
                    <a:pt x="37302" y="270779"/>
                  </a:lnTo>
                  <a:cubicBezTo>
                    <a:pt x="33676" y="274532"/>
                    <a:pt x="29987" y="278031"/>
                    <a:pt x="26298" y="281211"/>
                  </a:cubicBezTo>
                  <a:close/>
                </a:path>
              </a:pathLst>
            </a:custGeom>
            <a:solidFill>
              <a:srgbClr val="D9C6B1"/>
            </a:solidFill>
            <a:ln w="6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8B6D11E-2C9F-6844-95A2-0C0348467F49}"/>
                </a:ext>
              </a:extLst>
            </p:cNvPr>
            <p:cNvSpPr/>
            <p:nvPr/>
          </p:nvSpPr>
          <p:spPr>
            <a:xfrm>
              <a:off x="2191308" y="4270623"/>
              <a:ext cx="2469751" cy="1447001"/>
            </a:xfrm>
            <a:custGeom>
              <a:avLst/>
              <a:gdLst>
                <a:gd name="connsiteX0" fmla="*/ 327645 w 2073620"/>
                <a:gd name="connsiteY0" fmla="*/ 1052967 h 1214912"/>
                <a:gd name="connsiteX1" fmla="*/ 42490 w 2073620"/>
                <a:gd name="connsiteY1" fmla="*/ 1219684 h 1214912"/>
                <a:gd name="connsiteX2" fmla="*/ 0 w 2073620"/>
                <a:gd name="connsiteY2" fmla="*/ 1184635 h 1214912"/>
                <a:gd name="connsiteX3" fmla="*/ 688938 w 2073620"/>
                <a:gd name="connsiteY3" fmla="*/ 689638 h 1214912"/>
                <a:gd name="connsiteX4" fmla="*/ 1225853 w 2073620"/>
                <a:gd name="connsiteY4" fmla="*/ 388772 h 1214912"/>
                <a:gd name="connsiteX5" fmla="*/ 1655844 w 2073620"/>
                <a:gd name="connsiteY5" fmla="*/ 195722 h 1214912"/>
                <a:gd name="connsiteX6" fmla="*/ 2078328 w 2073620"/>
                <a:gd name="connsiteY6" fmla="*/ 0 h 1214912"/>
                <a:gd name="connsiteX7" fmla="*/ 2054157 w 2073620"/>
                <a:gd name="connsiteY7" fmla="*/ 71686 h 1214912"/>
                <a:gd name="connsiteX8" fmla="*/ 1672954 w 2073620"/>
                <a:gd name="connsiteY8" fmla="*/ 243428 h 1214912"/>
                <a:gd name="connsiteX9" fmla="*/ 1607502 w 2073620"/>
                <a:gd name="connsiteY9" fmla="*/ 271797 h 1214912"/>
                <a:gd name="connsiteX10" fmla="*/ 1592426 w 2073620"/>
                <a:gd name="connsiteY10" fmla="*/ 237512 h 1214912"/>
                <a:gd name="connsiteX11" fmla="*/ 1553498 w 2073620"/>
                <a:gd name="connsiteY11" fmla="*/ 296032 h 1214912"/>
                <a:gd name="connsiteX12" fmla="*/ 1247226 w 2073620"/>
                <a:gd name="connsiteY12" fmla="*/ 434761 h 1214912"/>
                <a:gd name="connsiteX13" fmla="*/ 772583 w 2073620"/>
                <a:gd name="connsiteY13" fmla="*/ 694981 h 1214912"/>
                <a:gd name="connsiteX14" fmla="*/ 925687 w 2073620"/>
                <a:gd name="connsiteY14" fmla="*/ 781425 h 1214912"/>
                <a:gd name="connsiteX15" fmla="*/ 1187625 w 2073620"/>
                <a:gd name="connsiteY15" fmla="*/ 719979 h 1214912"/>
                <a:gd name="connsiteX16" fmla="*/ 1059837 w 2073620"/>
                <a:gd name="connsiteY16" fmla="*/ 831293 h 1214912"/>
                <a:gd name="connsiteX17" fmla="*/ 906541 w 2073620"/>
                <a:gd name="connsiteY17" fmla="*/ 822261 h 1214912"/>
                <a:gd name="connsiteX18" fmla="*/ 731110 w 2073620"/>
                <a:gd name="connsiteY18" fmla="*/ 722269 h 1214912"/>
                <a:gd name="connsiteX19" fmla="*/ 721824 w 2073620"/>
                <a:gd name="connsiteY19" fmla="*/ 728630 h 1214912"/>
                <a:gd name="connsiteX20" fmla="*/ 368545 w 2073620"/>
                <a:gd name="connsiteY20" fmla="*/ 1025107 h 1214912"/>
                <a:gd name="connsiteX21" fmla="*/ 511027 w 2073620"/>
                <a:gd name="connsiteY21" fmla="*/ 1074912 h 1214912"/>
                <a:gd name="connsiteX22" fmla="*/ 755727 w 2073620"/>
                <a:gd name="connsiteY22" fmla="*/ 1045525 h 1214912"/>
                <a:gd name="connsiteX23" fmla="*/ 654463 w 2073620"/>
                <a:gd name="connsiteY23" fmla="*/ 1119628 h 1214912"/>
                <a:gd name="connsiteX24" fmla="*/ 505302 w 2073620"/>
                <a:gd name="connsiteY24" fmla="*/ 1119628 h 1214912"/>
                <a:gd name="connsiteX25" fmla="*/ 327645 w 2073620"/>
                <a:gd name="connsiteY25" fmla="*/ 1052967 h 1214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73620" h="1214912">
                  <a:moveTo>
                    <a:pt x="327645" y="1052967"/>
                  </a:moveTo>
                  <a:cubicBezTo>
                    <a:pt x="235865" y="1113948"/>
                    <a:pt x="140656" y="1169618"/>
                    <a:pt x="42490" y="1219684"/>
                  </a:cubicBezTo>
                  <a:cubicBezTo>
                    <a:pt x="28706" y="1209207"/>
                    <a:pt x="14547" y="1197529"/>
                    <a:pt x="0" y="1184635"/>
                  </a:cubicBezTo>
                  <a:cubicBezTo>
                    <a:pt x="229561" y="1069569"/>
                    <a:pt x="475533" y="909467"/>
                    <a:pt x="688938" y="689638"/>
                  </a:cubicBezTo>
                  <a:cubicBezTo>
                    <a:pt x="688938" y="689638"/>
                    <a:pt x="908704" y="535388"/>
                    <a:pt x="1225853" y="388772"/>
                  </a:cubicBezTo>
                  <a:cubicBezTo>
                    <a:pt x="1263000" y="371598"/>
                    <a:pt x="1627474" y="205836"/>
                    <a:pt x="1655844" y="195722"/>
                  </a:cubicBezTo>
                  <a:cubicBezTo>
                    <a:pt x="1723968" y="171360"/>
                    <a:pt x="1945260" y="77602"/>
                    <a:pt x="2078328" y="0"/>
                  </a:cubicBezTo>
                  <a:cubicBezTo>
                    <a:pt x="2070695" y="23408"/>
                    <a:pt x="2062617" y="47515"/>
                    <a:pt x="2054157" y="71686"/>
                  </a:cubicBezTo>
                  <a:cubicBezTo>
                    <a:pt x="1903279" y="152532"/>
                    <a:pt x="1702659" y="232932"/>
                    <a:pt x="1672954" y="243428"/>
                  </a:cubicBezTo>
                  <a:cubicBezTo>
                    <a:pt x="1666593" y="245718"/>
                    <a:pt x="1642104" y="256468"/>
                    <a:pt x="1607502" y="271797"/>
                  </a:cubicBezTo>
                  <a:cubicBezTo>
                    <a:pt x="1602031" y="260920"/>
                    <a:pt x="1597070" y="249407"/>
                    <a:pt x="1592426" y="237512"/>
                  </a:cubicBezTo>
                  <a:cubicBezTo>
                    <a:pt x="1581804" y="253605"/>
                    <a:pt x="1568510" y="273642"/>
                    <a:pt x="1553498" y="296032"/>
                  </a:cubicBezTo>
                  <a:cubicBezTo>
                    <a:pt x="1439004" y="347236"/>
                    <a:pt x="1280429" y="419304"/>
                    <a:pt x="1247226" y="434761"/>
                  </a:cubicBezTo>
                  <a:cubicBezTo>
                    <a:pt x="1083327" y="510696"/>
                    <a:pt x="924746" y="597635"/>
                    <a:pt x="772583" y="694981"/>
                  </a:cubicBezTo>
                  <a:cubicBezTo>
                    <a:pt x="821803" y="726893"/>
                    <a:pt x="872937" y="755765"/>
                    <a:pt x="925687" y="781425"/>
                  </a:cubicBezTo>
                  <a:cubicBezTo>
                    <a:pt x="1007487" y="819589"/>
                    <a:pt x="1107161" y="773918"/>
                    <a:pt x="1187625" y="719979"/>
                  </a:cubicBezTo>
                  <a:cubicBezTo>
                    <a:pt x="1152005" y="752292"/>
                    <a:pt x="1104935" y="794273"/>
                    <a:pt x="1059837" y="831293"/>
                  </a:cubicBezTo>
                  <a:cubicBezTo>
                    <a:pt x="1002907" y="846304"/>
                    <a:pt x="951385" y="843315"/>
                    <a:pt x="906541" y="822261"/>
                  </a:cubicBezTo>
                  <a:cubicBezTo>
                    <a:pt x="845980" y="792728"/>
                    <a:pt x="787378" y="759333"/>
                    <a:pt x="731110" y="722269"/>
                  </a:cubicBezTo>
                  <a:lnTo>
                    <a:pt x="721824" y="728630"/>
                  </a:lnTo>
                  <a:cubicBezTo>
                    <a:pt x="613874" y="838589"/>
                    <a:pt x="495570" y="937874"/>
                    <a:pt x="368545" y="1025107"/>
                  </a:cubicBezTo>
                  <a:cubicBezTo>
                    <a:pt x="412110" y="1051320"/>
                    <a:pt x="460617" y="1068278"/>
                    <a:pt x="511027" y="1074912"/>
                  </a:cubicBezTo>
                  <a:cubicBezTo>
                    <a:pt x="612163" y="1087633"/>
                    <a:pt x="691292" y="1072494"/>
                    <a:pt x="755727" y="1045525"/>
                  </a:cubicBezTo>
                  <a:cubicBezTo>
                    <a:pt x="729329" y="1065498"/>
                    <a:pt x="693900" y="1091768"/>
                    <a:pt x="654463" y="1119628"/>
                  </a:cubicBezTo>
                  <a:cubicBezTo>
                    <a:pt x="604963" y="1126218"/>
                    <a:pt x="554802" y="1126218"/>
                    <a:pt x="505302" y="1119628"/>
                  </a:cubicBezTo>
                  <a:cubicBezTo>
                    <a:pt x="441789" y="1111194"/>
                    <a:pt x="381031" y="1088396"/>
                    <a:pt x="327645" y="1052967"/>
                  </a:cubicBezTo>
                  <a:close/>
                </a:path>
              </a:pathLst>
            </a:custGeom>
            <a:solidFill>
              <a:srgbClr val="CC8E5D"/>
            </a:solidFill>
            <a:ln w="6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AA81B4C5-0F11-9F42-8408-2298EA7784E3}"/>
                </a:ext>
              </a:extLst>
            </p:cNvPr>
            <p:cNvSpPr/>
            <p:nvPr/>
          </p:nvSpPr>
          <p:spPr>
            <a:xfrm>
              <a:off x="620364" y="3121979"/>
              <a:ext cx="4121301" cy="2878850"/>
            </a:xfrm>
            <a:custGeom>
              <a:avLst/>
              <a:gdLst>
                <a:gd name="connsiteX0" fmla="*/ 3312768 w 3460275"/>
                <a:gd name="connsiteY0" fmla="*/ 497145 h 2417104"/>
                <a:gd name="connsiteX1" fmla="*/ 523494 w 3460275"/>
                <a:gd name="connsiteY1" fmla="*/ 2421669 h 2417104"/>
                <a:gd name="connsiteX2" fmla="*/ 0 w 3460275"/>
                <a:gd name="connsiteY2" fmla="*/ 906526 h 2417104"/>
                <a:gd name="connsiteX3" fmla="*/ 1753355 w 3460275"/>
                <a:gd name="connsiteY3" fmla="*/ 14170 h 2417104"/>
                <a:gd name="connsiteX4" fmla="*/ 3330833 w 3460275"/>
                <a:gd name="connsiteY4" fmla="*/ 186611 h 2417104"/>
                <a:gd name="connsiteX5" fmla="*/ 3457986 w 3460275"/>
                <a:gd name="connsiteY5" fmla="*/ 399952 h 2417104"/>
                <a:gd name="connsiteX6" fmla="*/ 3460784 w 3460275"/>
                <a:gd name="connsiteY6" fmla="*/ 722826 h 2417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0275" h="2417104">
                  <a:moveTo>
                    <a:pt x="3312768" y="497145"/>
                  </a:moveTo>
                  <a:lnTo>
                    <a:pt x="523494" y="2421669"/>
                  </a:lnTo>
                  <a:lnTo>
                    <a:pt x="0" y="906526"/>
                  </a:lnTo>
                  <a:cubicBezTo>
                    <a:pt x="0" y="906526"/>
                    <a:pt x="1530599" y="76633"/>
                    <a:pt x="1753355" y="14170"/>
                  </a:cubicBezTo>
                  <a:cubicBezTo>
                    <a:pt x="1976110" y="-48293"/>
                    <a:pt x="3186697" y="111553"/>
                    <a:pt x="3330833" y="186611"/>
                  </a:cubicBezTo>
                  <a:cubicBezTo>
                    <a:pt x="3408778" y="229394"/>
                    <a:pt x="3457439" y="311041"/>
                    <a:pt x="3457986" y="399952"/>
                  </a:cubicBezTo>
                  <a:lnTo>
                    <a:pt x="3460784" y="722826"/>
                  </a:lnTo>
                  <a:close/>
                </a:path>
              </a:pathLst>
            </a:custGeom>
            <a:solidFill>
              <a:srgbClr val="F0AE74"/>
            </a:solidFill>
            <a:ln w="6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2F7CDAC9-18A5-764B-935D-16B27D23A829}"/>
                </a:ext>
              </a:extLst>
            </p:cNvPr>
            <p:cNvSpPr/>
            <p:nvPr/>
          </p:nvSpPr>
          <p:spPr>
            <a:xfrm>
              <a:off x="2547778" y="3549518"/>
              <a:ext cx="1492457" cy="1007597"/>
            </a:xfrm>
            <a:custGeom>
              <a:avLst/>
              <a:gdLst>
                <a:gd name="connsiteX0" fmla="*/ 1126 w 1253077"/>
                <a:gd name="connsiteY0" fmla="*/ 403553 h 845986"/>
                <a:gd name="connsiteX1" fmla="*/ 508145 w 1253077"/>
                <a:gd name="connsiteY1" fmla="*/ 58607 h 845986"/>
                <a:gd name="connsiteX2" fmla="*/ 1239637 w 1253077"/>
                <a:gd name="connsiteY2" fmla="*/ 81124 h 845986"/>
                <a:gd name="connsiteX3" fmla="*/ 212495 w 1253077"/>
                <a:gd name="connsiteY3" fmla="*/ 788636 h 845986"/>
                <a:gd name="connsiteX4" fmla="*/ 1126 w 1253077"/>
                <a:gd name="connsiteY4" fmla="*/ 403553 h 845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3077" h="845986">
                  <a:moveTo>
                    <a:pt x="1126" y="403553"/>
                  </a:moveTo>
                  <a:cubicBezTo>
                    <a:pt x="1126" y="403553"/>
                    <a:pt x="145579" y="160126"/>
                    <a:pt x="508145" y="58607"/>
                  </a:cubicBezTo>
                  <a:cubicBezTo>
                    <a:pt x="870711" y="-42911"/>
                    <a:pt x="1111785" y="2505"/>
                    <a:pt x="1239637" y="81124"/>
                  </a:cubicBezTo>
                  <a:cubicBezTo>
                    <a:pt x="1367489" y="159744"/>
                    <a:pt x="632498" y="1087785"/>
                    <a:pt x="212495" y="788636"/>
                  </a:cubicBezTo>
                  <a:cubicBezTo>
                    <a:pt x="-28198" y="617149"/>
                    <a:pt x="1126" y="403553"/>
                    <a:pt x="1126" y="403553"/>
                  </a:cubicBezTo>
                  <a:close/>
                </a:path>
              </a:pathLst>
            </a:custGeom>
            <a:solidFill>
              <a:srgbClr val="DC9964">
                <a:alpha val="44000"/>
              </a:srgbClr>
            </a:solidFill>
            <a:ln w="6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F25DA85-E176-B041-A9FB-7459A7D400AB}"/>
                </a:ext>
              </a:extLst>
            </p:cNvPr>
            <p:cNvSpPr/>
            <p:nvPr/>
          </p:nvSpPr>
          <p:spPr>
            <a:xfrm>
              <a:off x="2934126" y="3469773"/>
              <a:ext cx="310613" cy="560618"/>
            </a:xfrm>
            <a:custGeom>
              <a:avLst/>
              <a:gdLst>
                <a:gd name="connsiteX0" fmla="*/ 264864 w 260792"/>
                <a:gd name="connsiteY0" fmla="*/ 465165 h 470699"/>
                <a:gd name="connsiteX1" fmla="*/ 214741 w 260792"/>
                <a:gd name="connsiteY1" fmla="*/ 475406 h 470699"/>
                <a:gd name="connsiteX2" fmla="*/ 170788 w 260792"/>
                <a:gd name="connsiteY2" fmla="*/ 334451 h 470699"/>
                <a:gd name="connsiteX3" fmla="*/ 0 w 260792"/>
                <a:gd name="connsiteY3" fmla="*/ 0 h 470699"/>
                <a:gd name="connsiteX4" fmla="*/ 264864 w 260792"/>
                <a:gd name="connsiteY4" fmla="*/ 465165 h 470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792" h="470699">
                  <a:moveTo>
                    <a:pt x="264864" y="465165"/>
                  </a:moveTo>
                  <a:cubicBezTo>
                    <a:pt x="248644" y="468855"/>
                    <a:pt x="231915" y="472226"/>
                    <a:pt x="214741" y="475406"/>
                  </a:cubicBezTo>
                  <a:cubicBezTo>
                    <a:pt x="194641" y="407028"/>
                    <a:pt x="175367" y="346473"/>
                    <a:pt x="170788" y="334451"/>
                  </a:cubicBezTo>
                  <a:cubicBezTo>
                    <a:pt x="125626" y="214995"/>
                    <a:pt x="55339" y="112650"/>
                    <a:pt x="0" y="0"/>
                  </a:cubicBezTo>
                  <a:cubicBezTo>
                    <a:pt x="114685" y="133768"/>
                    <a:pt x="202846" y="296159"/>
                    <a:pt x="264864" y="465165"/>
                  </a:cubicBezTo>
                  <a:close/>
                </a:path>
              </a:pathLst>
            </a:custGeom>
            <a:solidFill>
              <a:srgbClr val="DC9964"/>
            </a:solidFill>
            <a:ln w="6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3FAE9E3F-ED2D-7C41-9BC3-37BBAB603C28}"/>
                </a:ext>
              </a:extLst>
            </p:cNvPr>
            <p:cNvSpPr/>
            <p:nvPr/>
          </p:nvSpPr>
          <p:spPr>
            <a:xfrm>
              <a:off x="3660581" y="3636897"/>
              <a:ext cx="75759" cy="196974"/>
            </a:xfrm>
            <a:custGeom>
              <a:avLst/>
              <a:gdLst>
                <a:gd name="connsiteX0" fmla="*/ 63608 w 63608"/>
                <a:gd name="connsiteY0" fmla="*/ 162837 h 165380"/>
                <a:gd name="connsiteX1" fmla="*/ 47833 w 63608"/>
                <a:gd name="connsiteY1" fmla="*/ 171169 h 165380"/>
                <a:gd name="connsiteX2" fmla="*/ 0 w 63608"/>
                <a:gd name="connsiteY2" fmla="*/ 0 h 165380"/>
                <a:gd name="connsiteX3" fmla="*/ 37465 w 63608"/>
                <a:gd name="connsiteY3" fmla="*/ 96112 h 165380"/>
                <a:gd name="connsiteX4" fmla="*/ 63608 w 63608"/>
                <a:gd name="connsiteY4" fmla="*/ 162837 h 16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08" h="165380">
                  <a:moveTo>
                    <a:pt x="63608" y="162837"/>
                  </a:moveTo>
                  <a:lnTo>
                    <a:pt x="47833" y="171169"/>
                  </a:lnTo>
                  <a:cubicBezTo>
                    <a:pt x="31168" y="114622"/>
                    <a:pt x="15393" y="57565"/>
                    <a:pt x="0" y="0"/>
                  </a:cubicBezTo>
                  <a:cubicBezTo>
                    <a:pt x="11704" y="32885"/>
                    <a:pt x="26079" y="65771"/>
                    <a:pt x="37465" y="96112"/>
                  </a:cubicBezTo>
                  <a:cubicBezTo>
                    <a:pt x="45944" y="118375"/>
                    <a:pt x="54658" y="140618"/>
                    <a:pt x="63608" y="162837"/>
                  </a:cubicBezTo>
                  <a:close/>
                </a:path>
              </a:pathLst>
            </a:custGeom>
            <a:solidFill>
              <a:srgbClr val="DC9964"/>
            </a:solidFill>
            <a:ln w="6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46E1E81D-EC0D-A74F-A13C-0757B62147CA}"/>
                </a:ext>
              </a:extLst>
            </p:cNvPr>
            <p:cNvSpPr/>
            <p:nvPr/>
          </p:nvSpPr>
          <p:spPr>
            <a:xfrm>
              <a:off x="2369493" y="3544940"/>
              <a:ext cx="2363688" cy="522738"/>
            </a:xfrm>
            <a:custGeom>
              <a:avLst/>
              <a:gdLst>
                <a:gd name="connsiteX0" fmla="*/ 1711628 w 1984569"/>
                <a:gd name="connsiteY0" fmla="*/ 69830 h 438895"/>
                <a:gd name="connsiteX1" fmla="*/ 1704758 w 1984569"/>
                <a:gd name="connsiteY1" fmla="*/ 72565 h 438895"/>
                <a:gd name="connsiteX2" fmla="*/ 1440721 w 1984569"/>
                <a:gd name="connsiteY2" fmla="*/ 181844 h 438895"/>
                <a:gd name="connsiteX3" fmla="*/ 1162627 w 1984569"/>
                <a:gd name="connsiteY3" fmla="*/ 281136 h 438895"/>
                <a:gd name="connsiteX4" fmla="*/ 856355 w 1984569"/>
                <a:gd name="connsiteY4" fmla="*/ 382272 h 438895"/>
                <a:gd name="connsiteX5" fmla="*/ 855973 w 1984569"/>
                <a:gd name="connsiteY5" fmla="*/ 382272 h 438895"/>
                <a:gd name="connsiteX6" fmla="*/ 158575 w 1984569"/>
                <a:gd name="connsiteY6" fmla="*/ 435258 h 438895"/>
                <a:gd name="connsiteX7" fmla="*/ 138729 w 1984569"/>
                <a:gd name="connsiteY7" fmla="*/ 434240 h 438895"/>
                <a:gd name="connsiteX8" fmla="*/ 0 w 1984569"/>
                <a:gd name="connsiteY8" fmla="*/ 405044 h 438895"/>
                <a:gd name="connsiteX9" fmla="*/ 141146 w 1984569"/>
                <a:gd name="connsiteY9" fmla="*/ 389078 h 438895"/>
                <a:gd name="connsiteX10" fmla="*/ 847513 w 1984569"/>
                <a:gd name="connsiteY10" fmla="*/ 337874 h 438895"/>
                <a:gd name="connsiteX11" fmla="*/ 946742 w 1984569"/>
                <a:gd name="connsiteY11" fmla="*/ 306070 h 438895"/>
                <a:gd name="connsiteX12" fmla="*/ 946742 w 1984569"/>
                <a:gd name="connsiteY12" fmla="*/ 306070 h 438895"/>
                <a:gd name="connsiteX13" fmla="*/ 1142209 w 1984569"/>
                <a:gd name="connsiteY13" fmla="*/ 234829 h 438895"/>
                <a:gd name="connsiteX14" fmla="*/ 1365982 w 1984569"/>
                <a:gd name="connsiteY14" fmla="*/ 154110 h 438895"/>
                <a:gd name="connsiteX15" fmla="*/ 1365982 w 1984569"/>
                <a:gd name="connsiteY15" fmla="*/ 154110 h 438895"/>
                <a:gd name="connsiteX16" fmla="*/ 1422402 w 1984569"/>
                <a:gd name="connsiteY16" fmla="*/ 134646 h 438895"/>
                <a:gd name="connsiteX17" fmla="*/ 1693118 w 1984569"/>
                <a:gd name="connsiteY17" fmla="*/ 22760 h 438895"/>
                <a:gd name="connsiteX18" fmla="*/ 1843996 w 1984569"/>
                <a:gd name="connsiteY18" fmla="*/ 1260 h 438895"/>
                <a:gd name="connsiteX19" fmla="*/ 1989340 w 1984569"/>
                <a:gd name="connsiteY19" fmla="*/ 75491 h 438895"/>
                <a:gd name="connsiteX20" fmla="*/ 1989340 w 1984569"/>
                <a:gd name="connsiteY20" fmla="*/ 109648 h 438895"/>
                <a:gd name="connsiteX21" fmla="*/ 1711628 w 1984569"/>
                <a:gd name="connsiteY21" fmla="*/ 69830 h 438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84569" h="438895">
                  <a:moveTo>
                    <a:pt x="1711628" y="69830"/>
                  </a:moveTo>
                  <a:lnTo>
                    <a:pt x="1704758" y="72565"/>
                  </a:lnTo>
                  <a:lnTo>
                    <a:pt x="1440721" y="181844"/>
                  </a:lnTo>
                  <a:cubicBezTo>
                    <a:pt x="1383856" y="201435"/>
                    <a:pt x="1200856" y="264534"/>
                    <a:pt x="1162627" y="281136"/>
                  </a:cubicBezTo>
                  <a:cubicBezTo>
                    <a:pt x="1063818" y="324071"/>
                    <a:pt x="961302" y="357923"/>
                    <a:pt x="856355" y="382272"/>
                  </a:cubicBezTo>
                  <a:lnTo>
                    <a:pt x="855973" y="382272"/>
                  </a:lnTo>
                  <a:cubicBezTo>
                    <a:pt x="668075" y="426162"/>
                    <a:pt x="441758" y="448870"/>
                    <a:pt x="158575" y="435258"/>
                  </a:cubicBezTo>
                  <a:lnTo>
                    <a:pt x="138729" y="434240"/>
                  </a:lnTo>
                  <a:lnTo>
                    <a:pt x="0" y="405044"/>
                  </a:lnTo>
                  <a:cubicBezTo>
                    <a:pt x="45862" y="392055"/>
                    <a:pt x="93542" y="386661"/>
                    <a:pt x="141146" y="389078"/>
                  </a:cubicBezTo>
                  <a:cubicBezTo>
                    <a:pt x="445065" y="405426"/>
                    <a:pt x="662732" y="389587"/>
                    <a:pt x="847513" y="337874"/>
                  </a:cubicBezTo>
                  <a:cubicBezTo>
                    <a:pt x="881734" y="328269"/>
                    <a:pt x="914620" y="317519"/>
                    <a:pt x="946742" y="306070"/>
                  </a:cubicBezTo>
                  <a:lnTo>
                    <a:pt x="946742" y="306070"/>
                  </a:lnTo>
                  <a:cubicBezTo>
                    <a:pt x="1013282" y="286313"/>
                    <a:pt x="1078563" y="262524"/>
                    <a:pt x="1142209" y="234829"/>
                  </a:cubicBezTo>
                  <a:cubicBezTo>
                    <a:pt x="1172041" y="222107"/>
                    <a:pt x="1278775" y="184324"/>
                    <a:pt x="1365982" y="154110"/>
                  </a:cubicBezTo>
                  <a:lnTo>
                    <a:pt x="1365982" y="154110"/>
                  </a:lnTo>
                  <a:lnTo>
                    <a:pt x="1422402" y="134646"/>
                  </a:lnTo>
                  <a:cubicBezTo>
                    <a:pt x="1422402" y="134646"/>
                    <a:pt x="1690573" y="23714"/>
                    <a:pt x="1693118" y="22760"/>
                  </a:cubicBezTo>
                  <a:cubicBezTo>
                    <a:pt x="1741110" y="4167"/>
                    <a:pt x="1792722" y="-3186"/>
                    <a:pt x="1843996" y="1260"/>
                  </a:cubicBezTo>
                  <a:cubicBezTo>
                    <a:pt x="1910657" y="7176"/>
                    <a:pt x="1989340" y="75491"/>
                    <a:pt x="1989340" y="75491"/>
                  </a:cubicBezTo>
                  <a:lnTo>
                    <a:pt x="1989340" y="109648"/>
                  </a:lnTo>
                  <a:cubicBezTo>
                    <a:pt x="1909837" y="49361"/>
                    <a:pt x="1804871" y="34311"/>
                    <a:pt x="1711628" y="69830"/>
                  </a:cubicBezTo>
                  <a:close/>
                </a:path>
              </a:pathLst>
            </a:custGeom>
            <a:solidFill>
              <a:srgbClr val="DC9964"/>
            </a:solidFill>
            <a:ln w="6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D870A8B-3341-3A4F-B293-211C1A5E1AD3}"/>
                </a:ext>
              </a:extLst>
            </p:cNvPr>
            <p:cNvGrpSpPr/>
            <p:nvPr/>
          </p:nvGrpSpPr>
          <p:grpSpPr>
            <a:xfrm>
              <a:off x="3381727" y="1152856"/>
              <a:ext cx="4015238" cy="3401588"/>
              <a:chOff x="5875070" y="1152856"/>
              <a:chExt cx="4015238" cy="340158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4D5B4C59-9B57-A64F-85CE-7CAD115DAAD3}"/>
                  </a:ext>
                </a:extLst>
              </p:cNvPr>
              <p:cNvSpPr/>
              <p:nvPr/>
            </p:nvSpPr>
            <p:spPr>
              <a:xfrm>
                <a:off x="5875070" y="1152856"/>
                <a:ext cx="4015238" cy="3401588"/>
              </a:xfrm>
              <a:custGeom>
                <a:avLst/>
                <a:gdLst>
                  <a:gd name="connsiteX0" fmla="*/ 2648433 w 3371224"/>
                  <a:gd name="connsiteY0" fmla="*/ 46856 h 2855999"/>
                  <a:gd name="connsiteX1" fmla="*/ 3366249 w 3371224"/>
                  <a:gd name="connsiteY1" fmla="*/ 1562699 h 2855999"/>
                  <a:gd name="connsiteX2" fmla="*/ 3327258 w 3371224"/>
                  <a:gd name="connsiteY2" fmla="*/ 1671596 h 2855999"/>
                  <a:gd name="connsiteX3" fmla="*/ 834906 w 3371224"/>
                  <a:gd name="connsiteY3" fmla="*/ 2852160 h 2855999"/>
                  <a:gd name="connsiteX4" fmla="*/ 725862 w 3371224"/>
                  <a:gd name="connsiteY4" fmla="*/ 2813264 h 2855999"/>
                  <a:gd name="connsiteX5" fmla="*/ 725818 w 3371224"/>
                  <a:gd name="connsiteY5" fmla="*/ 2813168 h 2855999"/>
                  <a:gd name="connsiteX6" fmla="*/ 7938 w 3371224"/>
                  <a:gd name="connsiteY6" fmla="*/ 1297326 h 2855999"/>
                  <a:gd name="connsiteX7" fmla="*/ 46758 w 3371224"/>
                  <a:gd name="connsiteY7" fmla="*/ 1188257 h 2855999"/>
                  <a:gd name="connsiteX8" fmla="*/ 46930 w 3371224"/>
                  <a:gd name="connsiteY8" fmla="*/ 1188175 h 2855999"/>
                  <a:gd name="connsiteX9" fmla="*/ 2539282 w 3371224"/>
                  <a:gd name="connsiteY9" fmla="*/ 7928 h 2855999"/>
                  <a:gd name="connsiteX10" fmla="*/ 2648420 w 3371224"/>
                  <a:gd name="connsiteY10" fmla="*/ 46827 h 2855999"/>
                  <a:gd name="connsiteX11" fmla="*/ 2648433 w 3371224"/>
                  <a:gd name="connsiteY11" fmla="*/ 46856 h 2855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371224" h="2855999">
                    <a:moveTo>
                      <a:pt x="2648433" y="46856"/>
                    </a:moveTo>
                    <a:lnTo>
                      <a:pt x="3366249" y="1562699"/>
                    </a:lnTo>
                    <a:cubicBezTo>
                      <a:pt x="3385472" y="1603541"/>
                      <a:pt x="3368037" y="1652240"/>
                      <a:pt x="3327258" y="1671596"/>
                    </a:cubicBezTo>
                    <a:lnTo>
                      <a:pt x="834906" y="2852160"/>
                    </a:lnTo>
                    <a:cubicBezTo>
                      <a:pt x="794057" y="2871529"/>
                      <a:pt x="745231" y="2854113"/>
                      <a:pt x="725862" y="2813264"/>
                    </a:cubicBezTo>
                    <a:cubicBezTo>
                      <a:pt x="725850" y="2813232"/>
                      <a:pt x="725830" y="2813200"/>
                      <a:pt x="725818" y="2813168"/>
                    </a:cubicBezTo>
                    <a:lnTo>
                      <a:pt x="7938" y="1297326"/>
                    </a:lnTo>
                    <a:cubicBezTo>
                      <a:pt x="-11463" y="1256490"/>
                      <a:pt x="5921" y="1207658"/>
                      <a:pt x="46758" y="1188257"/>
                    </a:cubicBezTo>
                    <a:cubicBezTo>
                      <a:pt x="46815" y="1188232"/>
                      <a:pt x="46872" y="1188200"/>
                      <a:pt x="46930" y="1188175"/>
                    </a:cubicBezTo>
                    <a:lnTo>
                      <a:pt x="2539282" y="7928"/>
                    </a:lnTo>
                    <a:cubicBezTo>
                      <a:pt x="2580163" y="-11468"/>
                      <a:pt x="2629026" y="5948"/>
                      <a:pt x="2648420" y="46827"/>
                    </a:cubicBezTo>
                    <a:cubicBezTo>
                      <a:pt x="2648427" y="46837"/>
                      <a:pt x="2648427" y="46847"/>
                      <a:pt x="2648433" y="46856"/>
                    </a:cubicBezTo>
                    <a:close/>
                  </a:path>
                </a:pathLst>
              </a:custGeom>
              <a:solidFill>
                <a:srgbClr val="13BCD3"/>
              </a:solidFill>
              <a:ln w="63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D9CDCAA1-D82E-DC41-B24B-DFD1D2E57921}"/>
                  </a:ext>
                </a:extLst>
              </p:cNvPr>
              <p:cNvSpPr/>
              <p:nvPr/>
            </p:nvSpPr>
            <p:spPr>
              <a:xfrm>
                <a:off x="6854458" y="2219215"/>
                <a:ext cx="2060651" cy="1272754"/>
              </a:xfrm>
              <a:custGeom>
                <a:avLst/>
                <a:gdLst>
                  <a:gd name="connsiteX0" fmla="*/ 1021492 w 1730137"/>
                  <a:gd name="connsiteY0" fmla="*/ 430372 h 1068614"/>
                  <a:gd name="connsiteX1" fmla="*/ 850513 w 1730137"/>
                  <a:gd name="connsiteY1" fmla="*/ 496015 h 1068614"/>
                  <a:gd name="connsiteX2" fmla="*/ 841608 w 1730137"/>
                  <a:gd name="connsiteY2" fmla="*/ 492835 h 1068614"/>
                  <a:gd name="connsiteX3" fmla="*/ 844789 w 1730137"/>
                  <a:gd name="connsiteY3" fmla="*/ 483930 h 1068614"/>
                  <a:gd name="connsiteX4" fmla="*/ 1003809 w 1730137"/>
                  <a:gd name="connsiteY4" fmla="*/ 393225 h 1068614"/>
                  <a:gd name="connsiteX5" fmla="*/ 1713420 w 1730137"/>
                  <a:gd name="connsiteY5" fmla="*/ 57502 h 1068614"/>
                  <a:gd name="connsiteX6" fmla="*/ 1698790 w 1730137"/>
                  <a:gd name="connsiteY6" fmla="*/ 48406 h 1068614"/>
                  <a:gd name="connsiteX7" fmla="*/ 1577426 w 1730137"/>
                  <a:gd name="connsiteY7" fmla="*/ 0 h 1068614"/>
                  <a:gd name="connsiteX8" fmla="*/ 1455807 w 1730137"/>
                  <a:gd name="connsiteY8" fmla="*/ 57502 h 1068614"/>
                  <a:gd name="connsiteX9" fmla="*/ 1456252 w 1730137"/>
                  <a:gd name="connsiteY9" fmla="*/ 82945 h 1068614"/>
                  <a:gd name="connsiteX10" fmla="*/ 1346528 w 1730137"/>
                  <a:gd name="connsiteY10" fmla="*/ 134913 h 1068614"/>
                  <a:gd name="connsiteX11" fmla="*/ 1327446 w 1730137"/>
                  <a:gd name="connsiteY11" fmla="*/ 118502 h 1068614"/>
                  <a:gd name="connsiteX12" fmla="*/ 1267146 w 1730137"/>
                  <a:gd name="connsiteY12" fmla="*/ 146553 h 1068614"/>
                  <a:gd name="connsiteX13" fmla="*/ 1265683 w 1730137"/>
                  <a:gd name="connsiteY13" fmla="*/ 167480 h 1068614"/>
                  <a:gd name="connsiteX14" fmla="*/ 1153606 w 1730137"/>
                  <a:gd name="connsiteY14" fmla="*/ 220529 h 1068614"/>
                  <a:gd name="connsiteX15" fmla="*/ 1136495 w 1730137"/>
                  <a:gd name="connsiteY15" fmla="*/ 208443 h 1068614"/>
                  <a:gd name="connsiteX16" fmla="*/ 1085990 w 1730137"/>
                  <a:gd name="connsiteY16" fmla="*/ 232360 h 1068614"/>
                  <a:gd name="connsiteX17" fmla="*/ 969397 w 1730137"/>
                  <a:gd name="connsiteY17" fmla="*/ 223200 h 1068614"/>
                  <a:gd name="connsiteX18" fmla="*/ 910178 w 1730137"/>
                  <a:gd name="connsiteY18" fmla="*/ 251252 h 1068614"/>
                  <a:gd name="connsiteX19" fmla="*/ 856238 w 1730137"/>
                  <a:gd name="connsiteY19" fmla="*/ 235604 h 1068614"/>
                  <a:gd name="connsiteX20" fmla="*/ 785125 w 1730137"/>
                  <a:gd name="connsiteY20" fmla="*/ 269253 h 1068614"/>
                  <a:gd name="connsiteX21" fmla="*/ 676100 w 1730137"/>
                  <a:gd name="connsiteY21" fmla="*/ 261938 h 1068614"/>
                  <a:gd name="connsiteX22" fmla="*/ 70062 w 1730137"/>
                  <a:gd name="connsiteY22" fmla="*/ 392652 h 1068614"/>
                  <a:gd name="connsiteX23" fmla="*/ 200783 w 1730137"/>
                  <a:gd name="connsiteY23" fmla="*/ 998690 h 1068614"/>
                  <a:gd name="connsiteX24" fmla="*/ 806815 w 1730137"/>
                  <a:gd name="connsiteY24" fmla="*/ 867976 h 1068614"/>
                  <a:gd name="connsiteX25" fmla="*/ 874048 w 1730137"/>
                  <a:gd name="connsiteY25" fmla="*/ 679588 h 1068614"/>
                  <a:gd name="connsiteX26" fmla="*/ 937656 w 1730137"/>
                  <a:gd name="connsiteY26" fmla="*/ 590918 h 1068614"/>
                  <a:gd name="connsiteX27" fmla="*/ 1679580 w 1730137"/>
                  <a:gd name="connsiteY27" fmla="*/ 239548 h 1068614"/>
                  <a:gd name="connsiteX28" fmla="*/ 1727477 w 1730137"/>
                  <a:gd name="connsiteY28" fmla="*/ 112332 h 1068614"/>
                  <a:gd name="connsiteX29" fmla="*/ 1730657 w 1730137"/>
                  <a:gd name="connsiteY29" fmla="*/ 94394 h 1068614"/>
                  <a:gd name="connsiteX30" fmla="*/ 812730 w 1730137"/>
                  <a:gd name="connsiteY30" fmla="*/ 717880 h 1068614"/>
                  <a:gd name="connsiteX31" fmla="*/ 350675 w 1730137"/>
                  <a:gd name="connsiteY31" fmla="*/ 1005611 h 1068614"/>
                  <a:gd name="connsiteX32" fmla="*/ 62945 w 1730137"/>
                  <a:gd name="connsiteY32" fmla="*/ 543562 h 1068614"/>
                  <a:gd name="connsiteX33" fmla="*/ 525000 w 1730137"/>
                  <a:gd name="connsiteY33" fmla="*/ 255825 h 1068614"/>
                  <a:gd name="connsiteX34" fmla="*/ 785697 w 1730137"/>
                  <a:gd name="connsiteY34" fmla="*/ 465992 h 1068614"/>
                  <a:gd name="connsiteX35" fmla="*/ 812730 w 1730137"/>
                  <a:gd name="connsiteY35" fmla="*/ 717880 h 1068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730137" h="1068614">
                    <a:moveTo>
                      <a:pt x="1021492" y="430372"/>
                    </a:moveTo>
                    <a:lnTo>
                      <a:pt x="850513" y="496015"/>
                    </a:lnTo>
                    <a:cubicBezTo>
                      <a:pt x="847174" y="497599"/>
                      <a:pt x="843192" y="496174"/>
                      <a:pt x="841608" y="492835"/>
                    </a:cubicBezTo>
                    <a:cubicBezTo>
                      <a:pt x="840024" y="489495"/>
                      <a:pt x="841449" y="485514"/>
                      <a:pt x="844789" y="483930"/>
                    </a:cubicBezTo>
                    <a:lnTo>
                      <a:pt x="1003809" y="393225"/>
                    </a:lnTo>
                    <a:lnTo>
                      <a:pt x="1713420" y="57502"/>
                    </a:lnTo>
                    <a:cubicBezTo>
                      <a:pt x="1709120" y="53634"/>
                      <a:pt x="1704165" y="50549"/>
                      <a:pt x="1698790" y="48406"/>
                    </a:cubicBezTo>
                    <a:lnTo>
                      <a:pt x="1577426" y="0"/>
                    </a:lnTo>
                    <a:lnTo>
                      <a:pt x="1455807" y="57502"/>
                    </a:lnTo>
                    <a:lnTo>
                      <a:pt x="1456252" y="82945"/>
                    </a:lnTo>
                    <a:lnTo>
                      <a:pt x="1346528" y="134913"/>
                    </a:lnTo>
                    <a:lnTo>
                      <a:pt x="1327446" y="118502"/>
                    </a:lnTo>
                    <a:lnTo>
                      <a:pt x="1267146" y="146553"/>
                    </a:lnTo>
                    <a:lnTo>
                      <a:pt x="1265683" y="167480"/>
                    </a:lnTo>
                    <a:lnTo>
                      <a:pt x="1153606" y="220529"/>
                    </a:lnTo>
                    <a:lnTo>
                      <a:pt x="1136495" y="208443"/>
                    </a:lnTo>
                    <a:lnTo>
                      <a:pt x="1085990" y="232360"/>
                    </a:lnTo>
                    <a:lnTo>
                      <a:pt x="969397" y="223200"/>
                    </a:lnTo>
                    <a:lnTo>
                      <a:pt x="910178" y="251252"/>
                    </a:lnTo>
                    <a:lnTo>
                      <a:pt x="856238" y="235604"/>
                    </a:lnTo>
                    <a:lnTo>
                      <a:pt x="785125" y="269253"/>
                    </a:lnTo>
                    <a:cubicBezTo>
                      <a:pt x="749968" y="285867"/>
                      <a:pt x="708718" y="283100"/>
                      <a:pt x="676100" y="261938"/>
                    </a:cubicBezTo>
                    <a:cubicBezTo>
                      <a:pt x="472650" y="130683"/>
                      <a:pt x="201324" y="189202"/>
                      <a:pt x="70062" y="392652"/>
                    </a:cubicBezTo>
                    <a:cubicBezTo>
                      <a:pt x="-61193" y="596102"/>
                      <a:pt x="-2667" y="867435"/>
                      <a:pt x="200783" y="998690"/>
                    </a:cubicBezTo>
                    <a:cubicBezTo>
                      <a:pt x="404227" y="1129945"/>
                      <a:pt x="675560" y="1071420"/>
                      <a:pt x="806815" y="867976"/>
                    </a:cubicBezTo>
                    <a:cubicBezTo>
                      <a:pt x="843446" y="811199"/>
                      <a:pt x="866453" y="746726"/>
                      <a:pt x="874048" y="679588"/>
                    </a:cubicBezTo>
                    <a:cubicBezTo>
                      <a:pt x="878437" y="640997"/>
                      <a:pt x="902507" y="607444"/>
                      <a:pt x="937656" y="590918"/>
                    </a:cubicBezTo>
                    <a:lnTo>
                      <a:pt x="1679580" y="239548"/>
                    </a:lnTo>
                    <a:lnTo>
                      <a:pt x="1727477" y="112332"/>
                    </a:lnTo>
                    <a:cubicBezTo>
                      <a:pt x="1729627" y="106601"/>
                      <a:pt x="1730708" y="100520"/>
                      <a:pt x="1730657" y="94394"/>
                    </a:cubicBezTo>
                    <a:close/>
                    <a:moveTo>
                      <a:pt x="812730" y="717880"/>
                    </a:moveTo>
                    <a:cubicBezTo>
                      <a:pt x="764592" y="924930"/>
                      <a:pt x="557726" y="1053749"/>
                      <a:pt x="350675" y="1005611"/>
                    </a:cubicBezTo>
                    <a:cubicBezTo>
                      <a:pt x="143631" y="957479"/>
                      <a:pt x="14806" y="750606"/>
                      <a:pt x="62945" y="543562"/>
                    </a:cubicBezTo>
                    <a:cubicBezTo>
                      <a:pt x="111083" y="336512"/>
                      <a:pt x="317949" y="207693"/>
                      <a:pt x="525000" y="255825"/>
                    </a:cubicBezTo>
                    <a:cubicBezTo>
                      <a:pt x="639417" y="282426"/>
                      <a:pt x="735421" y="359824"/>
                      <a:pt x="785697" y="465992"/>
                    </a:cubicBezTo>
                    <a:cubicBezTo>
                      <a:pt x="822939" y="544478"/>
                      <a:pt x="832468" y="633275"/>
                      <a:pt x="812730" y="7178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CF955265-B4D4-2B45-BEBF-9F88E1E28C5E}"/>
                  </a:ext>
                </a:extLst>
              </p:cNvPr>
              <p:cNvSpPr/>
              <p:nvPr/>
            </p:nvSpPr>
            <p:spPr>
              <a:xfrm>
                <a:off x="6960501" y="2554686"/>
                <a:ext cx="825775" cy="825775"/>
              </a:xfrm>
              <a:custGeom>
                <a:avLst/>
                <a:gdLst>
                  <a:gd name="connsiteX0" fmla="*/ 664222 w 693327"/>
                  <a:gd name="connsiteY0" fmla="*/ 199722 h 693327"/>
                  <a:gd name="connsiteX1" fmla="*/ 199718 w 693327"/>
                  <a:gd name="connsiteY1" fmla="*/ 33597 h 693327"/>
                  <a:gd name="connsiteX2" fmla="*/ 33593 w 693327"/>
                  <a:gd name="connsiteY2" fmla="*/ 498094 h 693327"/>
                  <a:gd name="connsiteX3" fmla="*/ 498097 w 693327"/>
                  <a:gd name="connsiteY3" fmla="*/ 664225 h 693327"/>
                  <a:gd name="connsiteX4" fmla="*/ 688647 w 693327"/>
                  <a:gd name="connsiteY4" fmla="*/ 428011 h 693327"/>
                  <a:gd name="connsiteX5" fmla="*/ 664222 w 693327"/>
                  <a:gd name="connsiteY5" fmla="*/ 199722 h 693327"/>
                  <a:gd name="connsiteX6" fmla="*/ 324619 w 693327"/>
                  <a:gd name="connsiteY6" fmla="*/ 445503 h 693327"/>
                  <a:gd name="connsiteX7" fmla="*/ 324619 w 693327"/>
                  <a:gd name="connsiteY7" fmla="*/ 445503 h 693327"/>
                  <a:gd name="connsiteX8" fmla="*/ 180540 w 693327"/>
                  <a:gd name="connsiteY8" fmla="*/ 524943 h 693327"/>
                  <a:gd name="connsiteX9" fmla="*/ 101100 w 693327"/>
                  <a:gd name="connsiteY9" fmla="*/ 380871 h 693327"/>
                  <a:gd name="connsiteX10" fmla="*/ 245172 w 693327"/>
                  <a:gd name="connsiteY10" fmla="*/ 301425 h 693327"/>
                  <a:gd name="connsiteX11" fmla="*/ 259738 w 693327"/>
                  <a:gd name="connsiteY11" fmla="*/ 306710 h 693327"/>
                  <a:gd name="connsiteX12" fmla="*/ 260629 w 693327"/>
                  <a:gd name="connsiteY12" fmla="*/ 307156 h 693327"/>
                  <a:gd name="connsiteX13" fmla="*/ 324682 w 693327"/>
                  <a:gd name="connsiteY13" fmla="*/ 445249 h 69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93327" h="693327">
                    <a:moveTo>
                      <a:pt x="664222" y="199722"/>
                    </a:moveTo>
                    <a:cubicBezTo>
                      <a:pt x="581830" y="25576"/>
                      <a:pt x="373864" y="-48801"/>
                      <a:pt x="199718" y="33597"/>
                    </a:cubicBezTo>
                    <a:cubicBezTo>
                      <a:pt x="25578" y="115988"/>
                      <a:pt x="-48799" y="323954"/>
                      <a:pt x="33593" y="498094"/>
                    </a:cubicBezTo>
                    <a:cubicBezTo>
                      <a:pt x="115991" y="672240"/>
                      <a:pt x="323951" y="746617"/>
                      <a:pt x="498097" y="664225"/>
                    </a:cubicBezTo>
                    <a:cubicBezTo>
                      <a:pt x="594329" y="618689"/>
                      <a:pt x="664508" y="531705"/>
                      <a:pt x="688647" y="428011"/>
                    </a:cubicBezTo>
                    <a:cubicBezTo>
                      <a:pt x="706629" y="351344"/>
                      <a:pt x="698017" y="270848"/>
                      <a:pt x="664222" y="199722"/>
                    </a:cubicBezTo>
                    <a:close/>
                    <a:moveTo>
                      <a:pt x="324619" y="445503"/>
                    </a:moveTo>
                    <a:cubicBezTo>
                      <a:pt x="324619" y="445503"/>
                      <a:pt x="324619" y="445503"/>
                      <a:pt x="324619" y="445503"/>
                    </a:cubicBezTo>
                    <a:cubicBezTo>
                      <a:pt x="306770" y="507228"/>
                      <a:pt x="242265" y="542792"/>
                      <a:pt x="180540" y="524943"/>
                    </a:cubicBezTo>
                    <a:cubicBezTo>
                      <a:pt x="118815" y="507101"/>
                      <a:pt x="83252" y="442590"/>
                      <a:pt x="101100" y="380871"/>
                    </a:cubicBezTo>
                    <a:cubicBezTo>
                      <a:pt x="118949" y="319146"/>
                      <a:pt x="183453" y="283576"/>
                      <a:pt x="245172" y="301425"/>
                    </a:cubicBezTo>
                    <a:cubicBezTo>
                      <a:pt x="250140" y="302862"/>
                      <a:pt x="255006" y="304624"/>
                      <a:pt x="259738" y="306710"/>
                    </a:cubicBezTo>
                    <a:lnTo>
                      <a:pt x="260629" y="307156"/>
                    </a:lnTo>
                    <a:cubicBezTo>
                      <a:pt x="313207" y="330996"/>
                      <a:pt x="340444" y="389713"/>
                      <a:pt x="324682" y="445249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2BEA92F8-BF10-7343-B45C-BA3327C913FB}"/>
                </a:ext>
              </a:extLst>
            </p:cNvPr>
            <p:cNvSpPr/>
            <p:nvPr/>
          </p:nvSpPr>
          <p:spPr>
            <a:xfrm>
              <a:off x="1243863" y="3605133"/>
              <a:ext cx="3628866" cy="2393991"/>
            </a:xfrm>
            <a:custGeom>
              <a:avLst/>
              <a:gdLst>
                <a:gd name="connsiteX0" fmla="*/ 0 w 3046823"/>
                <a:gd name="connsiteY0" fmla="*/ 2016010 h 2010012"/>
                <a:gd name="connsiteX1" fmla="*/ 1083817 w 3046823"/>
                <a:gd name="connsiteY1" fmla="*/ 383765 h 2010012"/>
                <a:gd name="connsiteX2" fmla="*/ 2107906 w 3046823"/>
                <a:gd name="connsiteY2" fmla="*/ 230597 h 2010012"/>
                <a:gd name="connsiteX3" fmla="*/ 2386000 w 3046823"/>
                <a:gd name="connsiteY3" fmla="*/ 131305 h 2010012"/>
                <a:gd name="connsiteX4" fmla="*/ 2650037 w 3046823"/>
                <a:gd name="connsiteY4" fmla="*/ 22026 h 2010012"/>
                <a:gd name="connsiteX5" fmla="*/ 2656906 w 3046823"/>
                <a:gd name="connsiteY5" fmla="*/ 19291 h 2010012"/>
                <a:gd name="connsiteX6" fmla="*/ 3027741 w 3046823"/>
                <a:gd name="connsiteY6" fmla="*/ 178757 h 2010012"/>
                <a:gd name="connsiteX7" fmla="*/ 2966423 w 3046823"/>
                <a:gd name="connsiteY7" fmla="*/ 492408 h 2010012"/>
                <a:gd name="connsiteX8" fmla="*/ 2451198 w 3046823"/>
                <a:gd name="connsiteY8" fmla="*/ 754536 h 2010012"/>
                <a:gd name="connsiteX9" fmla="*/ 2021208 w 3046823"/>
                <a:gd name="connsiteY9" fmla="*/ 947586 h 2010012"/>
                <a:gd name="connsiteX10" fmla="*/ 1484293 w 3046823"/>
                <a:gd name="connsiteY10" fmla="*/ 1248452 h 2010012"/>
                <a:gd name="connsiteX11" fmla="*/ 0 w 3046823"/>
                <a:gd name="connsiteY11" fmla="*/ 2016010 h 2010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46823" h="2010012">
                  <a:moveTo>
                    <a:pt x="0" y="2016010"/>
                  </a:moveTo>
                  <a:cubicBezTo>
                    <a:pt x="0" y="2016010"/>
                    <a:pt x="429418" y="348590"/>
                    <a:pt x="1083817" y="383765"/>
                  </a:cubicBezTo>
                  <a:cubicBezTo>
                    <a:pt x="1551399" y="408763"/>
                    <a:pt x="1865813" y="335805"/>
                    <a:pt x="2107906" y="230597"/>
                  </a:cubicBezTo>
                  <a:cubicBezTo>
                    <a:pt x="2146071" y="213995"/>
                    <a:pt x="2329071" y="150833"/>
                    <a:pt x="2386000" y="131305"/>
                  </a:cubicBezTo>
                  <a:lnTo>
                    <a:pt x="2650037" y="22026"/>
                  </a:lnTo>
                  <a:lnTo>
                    <a:pt x="2656906" y="19291"/>
                  </a:lnTo>
                  <a:cubicBezTo>
                    <a:pt x="2803306" y="-36938"/>
                    <a:pt x="2967841" y="33813"/>
                    <a:pt x="3027741" y="178757"/>
                  </a:cubicBezTo>
                  <a:cubicBezTo>
                    <a:pt x="3073602" y="289434"/>
                    <a:pt x="3041607" y="408445"/>
                    <a:pt x="2966423" y="492408"/>
                  </a:cubicBezTo>
                  <a:cubicBezTo>
                    <a:pt x="2897472" y="569500"/>
                    <a:pt x="2541331" y="722414"/>
                    <a:pt x="2451198" y="754536"/>
                  </a:cubicBezTo>
                  <a:cubicBezTo>
                    <a:pt x="2422829" y="764713"/>
                    <a:pt x="2058418" y="930349"/>
                    <a:pt x="2021208" y="947586"/>
                  </a:cubicBezTo>
                  <a:cubicBezTo>
                    <a:pt x="1704058" y="1093885"/>
                    <a:pt x="1484293" y="1248452"/>
                    <a:pt x="1484293" y="1248452"/>
                  </a:cubicBezTo>
                  <a:cubicBezTo>
                    <a:pt x="875182" y="1876200"/>
                    <a:pt x="0" y="2016010"/>
                    <a:pt x="0" y="2016010"/>
                  </a:cubicBezTo>
                  <a:close/>
                </a:path>
              </a:pathLst>
            </a:custGeom>
            <a:solidFill>
              <a:srgbClr val="F0AE74"/>
            </a:solidFill>
            <a:ln w="6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278B0C7-DFCC-9843-8730-B14F42E8D093}"/>
                </a:ext>
              </a:extLst>
            </p:cNvPr>
            <p:cNvSpPr/>
            <p:nvPr/>
          </p:nvSpPr>
          <p:spPr>
            <a:xfrm>
              <a:off x="4239717" y="3671671"/>
              <a:ext cx="545467" cy="507587"/>
            </a:xfrm>
            <a:custGeom>
              <a:avLst/>
              <a:gdLst>
                <a:gd name="connsiteX0" fmla="*/ 36229 w 457977"/>
                <a:gd name="connsiteY0" fmla="*/ 358240 h 426173"/>
                <a:gd name="connsiteX1" fmla="*/ 403566 w 457977"/>
                <a:gd name="connsiteY1" fmla="*/ 388836 h 426173"/>
                <a:gd name="connsiteX2" fmla="*/ 447519 w 457977"/>
                <a:gd name="connsiteY2" fmla="*/ 152659 h 426173"/>
                <a:gd name="connsiteX3" fmla="*/ 261974 w 457977"/>
                <a:gd name="connsiteY3" fmla="*/ 0 h 426173"/>
                <a:gd name="connsiteX4" fmla="*/ 5189 w 457977"/>
                <a:gd name="connsiteY4" fmla="*/ 287381 h 426173"/>
                <a:gd name="connsiteX5" fmla="*/ 36229 w 457977"/>
                <a:gd name="connsiteY5" fmla="*/ 358240 h 426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7977" h="426173">
                  <a:moveTo>
                    <a:pt x="36229" y="358240"/>
                  </a:moveTo>
                  <a:cubicBezTo>
                    <a:pt x="72613" y="408554"/>
                    <a:pt x="166626" y="470254"/>
                    <a:pt x="403566" y="388836"/>
                  </a:cubicBezTo>
                  <a:cubicBezTo>
                    <a:pt x="403566" y="388836"/>
                    <a:pt x="499423" y="295205"/>
                    <a:pt x="447519" y="152659"/>
                  </a:cubicBezTo>
                  <a:cubicBezTo>
                    <a:pt x="395615" y="10114"/>
                    <a:pt x="261974" y="0"/>
                    <a:pt x="261974" y="0"/>
                  </a:cubicBezTo>
                  <a:cubicBezTo>
                    <a:pt x="-12176" y="105589"/>
                    <a:pt x="-9314" y="235350"/>
                    <a:pt x="5189" y="287381"/>
                  </a:cubicBezTo>
                  <a:cubicBezTo>
                    <a:pt x="11390" y="312608"/>
                    <a:pt x="21886" y="336582"/>
                    <a:pt x="36229" y="358240"/>
                  </a:cubicBezTo>
                  <a:close/>
                </a:path>
              </a:pathLst>
            </a:custGeom>
            <a:solidFill>
              <a:srgbClr val="F6E2CA"/>
            </a:solidFill>
            <a:ln w="6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C202EFD8-15D9-8449-BC08-BC0FC3D36592}"/>
                </a:ext>
              </a:extLst>
            </p:cNvPr>
            <p:cNvSpPr/>
            <p:nvPr/>
          </p:nvSpPr>
          <p:spPr>
            <a:xfrm>
              <a:off x="4239870" y="3872432"/>
              <a:ext cx="128791" cy="287885"/>
            </a:xfrm>
            <a:custGeom>
              <a:avLst/>
              <a:gdLst>
                <a:gd name="connsiteX0" fmla="*/ 112303 w 108133"/>
                <a:gd name="connsiteY0" fmla="*/ 245527 h 241710"/>
                <a:gd name="connsiteX1" fmla="*/ 35974 w 108133"/>
                <a:gd name="connsiteY1" fmla="*/ 189806 h 241710"/>
                <a:gd name="connsiteX2" fmla="*/ 12502 w 108133"/>
                <a:gd name="connsiteY2" fmla="*/ 143500 h 241710"/>
                <a:gd name="connsiteX3" fmla="*/ 12502 w 108133"/>
                <a:gd name="connsiteY3" fmla="*/ 143118 h 241710"/>
                <a:gd name="connsiteX4" fmla="*/ 12502 w 108133"/>
                <a:gd name="connsiteY4" fmla="*/ 142800 h 241710"/>
                <a:gd name="connsiteX5" fmla="*/ 12502 w 108133"/>
                <a:gd name="connsiteY5" fmla="*/ 142800 h 241710"/>
                <a:gd name="connsiteX6" fmla="*/ 12502 w 108133"/>
                <a:gd name="connsiteY6" fmla="*/ 142800 h 241710"/>
                <a:gd name="connsiteX7" fmla="*/ 5188 w 108133"/>
                <a:gd name="connsiteY7" fmla="*/ 119202 h 241710"/>
                <a:gd name="connsiteX8" fmla="*/ 22743 w 108133"/>
                <a:gd name="connsiteY8" fmla="*/ 0 h 241710"/>
                <a:gd name="connsiteX9" fmla="*/ 112431 w 108133"/>
                <a:gd name="connsiteY9" fmla="*/ 245781 h 241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133" h="241710">
                  <a:moveTo>
                    <a:pt x="112303" y="245527"/>
                  </a:moveTo>
                  <a:cubicBezTo>
                    <a:pt x="81778" y="235159"/>
                    <a:pt x="55145" y="215720"/>
                    <a:pt x="35974" y="189806"/>
                  </a:cubicBezTo>
                  <a:cubicBezTo>
                    <a:pt x="26019" y="175546"/>
                    <a:pt x="18119" y="159955"/>
                    <a:pt x="12502" y="143500"/>
                  </a:cubicBezTo>
                  <a:cubicBezTo>
                    <a:pt x="12502" y="143500"/>
                    <a:pt x="12502" y="143182"/>
                    <a:pt x="12502" y="143118"/>
                  </a:cubicBezTo>
                  <a:cubicBezTo>
                    <a:pt x="12528" y="143016"/>
                    <a:pt x="12528" y="142902"/>
                    <a:pt x="12502" y="142800"/>
                  </a:cubicBezTo>
                  <a:lnTo>
                    <a:pt x="12502" y="142800"/>
                  </a:lnTo>
                  <a:lnTo>
                    <a:pt x="12502" y="142800"/>
                  </a:lnTo>
                  <a:cubicBezTo>
                    <a:pt x="9068" y="133323"/>
                    <a:pt x="6714" y="125053"/>
                    <a:pt x="5188" y="119202"/>
                  </a:cubicBezTo>
                  <a:cubicBezTo>
                    <a:pt x="-1873" y="93758"/>
                    <a:pt x="-6135" y="50314"/>
                    <a:pt x="22743" y="0"/>
                  </a:cubicBezTo>
                  <a:cubicBezTo>
                    <a:pt x="69444" y="74778"/>
                    <a:pt x="99995" y="158498"/>
                    <a:pt x="112431" y="245781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6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C83F604B-8CA6-5944-A0B9-F10916414F31}"/>
                </a:ext>
              </a:extLst>
            </p:cNvPr>
            <p:cNvSpPr/>
            <p:nvPr/>
          </p:nvSpPr>
          <p:spPr>
            <a:xfrm>
              <a:off x="4533478" y="3671898"/>
              <a:ext cx="257581" cy="469708"/>
            </a:xfrm>
            <a:custGeom>
              <a:avLst/>
              <a:gdLst>
                <a:gd name="connsiteX0" fmla="*/ 15330 w 216267"/>
                <a:gd name="connsiteY0" fmla="*/ 0 h 394369"/>
                <a:gd name="connsiteX1" fmla="*/ 200874 w 216267"/>
                <a:gd name="connsiteY1" fmla="*/ 152659 h 394369"/>
                <a:gd name="connsiteX2" fmla="*/ 156985 w 216267"/>
                <a:gd name="connsiteY2" fmla="*/ 388836 h 394369"/>
                <a:gd name="connsiteX3" fmla="*/ 139938 w 216267"/>
                <a:gd name="connsiteY3" fmla="*/ 394497 h 394369"/>
                <a:gd name="connsiteX4" fmla="*/ 190824 w 216267"/>
                <a:gd name="connsiteY4" fmla="*/ 156285 h 394369"/>
                <a:gd name="connsiteX5" fmla="*/ 0 w 216267"/>
                <a:gd name="connsiteY5" fmla="*/ 6170 h 394369"/>
                <a:gd name="connsiteX6" fmla="*/ 15330 w 216267"/>
                <a:gd name="connsiteY6" fmla="*/ 0 h 39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267" h="394369">
                  <a:moveTo>
                    <a:pt x="15330" y="0"/>
                  </a:moveTo>
                  <a:cubicBezTo>
                    <a:pt x="15330" y="0"/>
                    <a:pt x="148907" y="10050"/>
                    <a:pt x="200874" y="152659"/>
                  </a:cubicBezTo>
                  <a:cubicBezTo>
                    <a:pt x="252842" y="295268"/>
                    <a:pt x="156985" y="388836"/>
                    <a:pt x="156985" y="388836"/>
                  </a:cubicBezTo>
                  <a:lnTo>
                    <a:pt x="139938" y="394497"/>
                  </a:lnTo>
                  <a:cubicBezTo>
                    <a:pt x="147316" y="387436"/>
                    <a:pt x="240757" y="293297"/>
                    <a:pt x="190824" y="156285"/>
                  </a:cubicBezTo>
                  <a:cubicBezTo>
                    <a:pt x="141528" y="20991"/>
                    <a:pt x="12722" y="7188"/>
                    <a:pt x="0" y="6170"/>
                  </a:cubicBezTo>
                  <a:cubicBezTo>
                    <a:pt x="4962" y="4007"/>
                    <a:pt x="9987" y="1845"/>
                    <a:pt x="15330" y="0"/>
                  </a:cubicBezTo>
                  <a:close/>
                </a:path>
              </a:pathLst>
            </a:custGeom>
            <a:solidFill>
              <a:srgbClr val="FFFFFF">
                <a:alpha val="70000"/>
              </a:srgbClr>
            </a:solidFill>
            <a:ln w="6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E6642BCD-6AA6-5245-8C3F-39C5B84C711A}"/>
                </a:ext>
              </a:extLst>
            </p:cNvPr>
            <p:cNvSpPr/>
            <p:nvPr/>
          </p:nvSpPr>
          <p:spPr>
            <a:xfrm>
              <a:off x="636198" y="4056831"/>
              <a:ext cx="4219789" cy="1947012"/>
            </a:xfrm>
            <a:custGeom>
              <a:avLst/>
              <a:gdLst>
                <a:gd name="connsiteX0" fmla="*/ 3521721 w 3542965"/>
                <a:gd name="connsiteY0" fmla="*/ 26525 h 1634725"/>
                <a:gd name="connsiteX1" fmla="*/ 3006496 w 3542965"/>
                <a:gd name="connsiteY1" fmla="*/ 288590 h 1634725"/>
                <a:gd name="connsiteX2" fmla="*/ 2576506 w 3542965"/>
                <a:gd name="connsiteY2" fmla="*/ 481640 h 1634725"/>
                <a:gd name="connsiteX3" fmla="*/ 2149887 w 3542965"/>
                <a:gd name="connsiteY3" fmla="*/ 710629 h 1634725"/>
                <a:gd name="connsiteX4" fmla="*/ 1567110 w 3542965"/>
                <a:gd name="connsiteY4" fmla="*/ 1140301 h 1634725"/>
                <a:gd name="connsiteX5" fmla="*/ 1560050 w 3542965"/>
                <a:gd name="connsiteY5" fmla="*/ 1144244 h 1634725"/>
                <a:gd name="connsiteX6" fmla="*/ 468028 w 3542965"/>
                <a:gd name="connsiteY6" fmla="*/ 867105 h 1634725"/>
                <a:gd name="connsiteX7" fmla="*/ 0 w 3542965"/>
                <a:gd name="connsiteY7" fmla="*/ 29133 h 1634725"/>
                <a:gd name="connsiteX8" fmla="*/ 510200 w 3542965"/>
                <a:gd name="connsiteY8" fmla="*/ 1636761 h 1634725"/>
                <a:gd name="connsiteX9" fmla="*/ 1994493 w 3542965"/>
                <a:gd name="connsiteY9" fmla="*/ 869140 h 1634725"/>
                <a:gd name="connsiteX10" fmla="*/ 2531408 w 3542965"/>
                <a:gd name="connsiteY10" fmla="*/ 568274 h 1634725"/>
                <a:gd name="connsiteX11" fmla="*/ 2961398 w 3542965"/>
                <a:gd name="connsiteY11" fmla="*/ 375224 h 1634725"/>
                <a:gd name="connsiteX12" fmla="*/ 3476622 w 3542965"/>
                <a:gd name="connsiteY12" fmla="*/ 113095 h 1634725"/>
                <a:gd name="connsiteX13" fmla="*/ 3543284 w 3542965"/>
                <a:gd name="connsiteY13" fmla="*/ 0 h 1634725"/>
                <a:gd name="connsiteX14" fmla="*/ 3521721 w 3542965"/>
                <a:gd name="connsiteY14" fmla="*/ 26525 h 1634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542965" h="1634725">
                  <a:moveTo>
                    <a:pt x="3521721" y="26525"/>
                  </a:moveTo>
                  <a:cubicBezTo>
                    <a:pt x="3452769" y="103617"/>
                    <a:pt x="3096628" y="256468"/>
                    <a:pt x="3006496" y="288590"/>
                  </a:cubicBezTo>
                  <a:cubicBezTo>
                    <a:pt x="2978127" y="298703"/>
                    <a:pt x="2613653" y="464466"/>
                    <a:pt x="2576506" y="481640"/>
                  </a:cubicBezTo>
                  <a:cubicBezTo>
                    <a:pt x="2429788" y="549249"/>
                    <a:pt x="2287318" y="625718"/>
                    <a:pt x="2149887" y="710629"/>
                  </a:cubicBezTo>
                  <a:cubicBezTo>
                    <a:pt x="1956582" y="831484"/>
                    <a:pt x="1733191" y="1046988"/>
                    <a:pt x="1567110" y="1140301"/>
                  </a:cubicBezTo>
                  <a:lnTo>
                    <a:pt x="1560050" y="1144244"/>
                  </a:lnTo>
                  <a:cubicBezTo>
                    <a:pt x="1180501" y="1355805"/>
                    <a:pt x="701342" y="1233677"/>
                    <a:pt x="468028" y="867105"/>
                  </a:cubicBezTo>
                  <a:cubicBezTo>
                    <a:pt x="214423" y="468409"/>
                    <a:pt x="0" y="29133"/>
                    <a:pt x="0" y="29133"/>
                  </a:cubicBezTo>
                  <a:lnTo>
                    <a:pt x="510200" y="1636761"/>
                  </a:lnTo>
                  <a:cubicBezTo>
                    <a:pt x="510200" y="1636761"/>
                    <a:pt x="1385255" y="1496824"/>
                    <a:pt x="1994493" y="869140"/>
                  </a:cubicBezTo>
                  <a:cubicBezTo>
                    <a:pt x="1994493" y="869140"/>
                    <a:pt x="2214258" y="714890"/>
                    <a:pt x="2531408" y="568274"/>
                  </a:cubicBezTo>
                  <a:cubicBezTo>
                    <a:pt x="2568555" y="551100"/>
                    <a:pt x="2933029" y="385337"/>
                    <a:pt x="2961398" y="375224"/>
                  </a:cubicBezTo>
                  <a:cubicBezTo>
                    <a:pt x="3051212" y="343102"/>
                    <a:pt x="3407353" y="190252"/>
                    <a:pt x="3476622" y="113095"/>
                  </a:cubicBezTo>
                  <a:cubicBezTo>
                    <a:pt x="3506162" y="80222"/>
                    <a:pt x="3528832" y="41765"/>
                    <a:pt x="3543284" y="0"/>
                  </a:cubicBezTo>
                  <a:cubicBezTo>
                    <a:pt x="3536478" y="9414"/>
                    <a:pt x="3529290" y="18001"/>
                    <a:pt x="3521721" y="26525"/>
                  </a:cubicBezTo>
                  <a:close/>
                </a:path>
              </a:pathLst>
            </a:custGeom>
            <a:solidFill>
              <a:srgbClr val="DC9964">
                <a:alpha val="44000"/>
              </a:srgbClr>
            </a:solidFill>
            <a:ln w="6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D4EF0B2A-5A12-534A-A10D-2CBD1CE11C4F}"/>
                </a:ext>
              </a:extLst>
            </p:cNvPr>
            <p:cNvSpPr/>
            <p:nvPr/>
          </p:nvSpPr>
          <p:spPr>
            <a:xfrm>
              <a:off x="322582" y="4091518"/>
              <a:ext cx="1060629" cy="2075802"/>
            </a:xfrm>
            <a:custGeom>
              <a:avLst/>
              <a:gdLst>
                <a:gd name="connsiteX0" fmla="*/ 0 w 890512"/>
                <a:gd name="connsiteY0" fmla="*/ 101257 h 1742859"/>
                <a:gd name="connsiteX1" fmla="*/ 263371 w 890512"/>
                <a:gd name="connsiteY1" fmla="*/ 0 h 1742859"/>
                <a:gd name="connsiteX2" fmla="*/ 896341 w 890512"/>
                <a:gd name="connsiteY2" fmla="*/ 1646365 h 1742859"/>
                <a:gd name="connsiteX3" fmla="*/ 632970 w 890512"/>
                <a:gd name="connsiteY3" fmla="*/ 1747622 h 1742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0512" h="1742859">
                  <a:moveTo>
                    <a:pt x="0" y="101257"/>
                  </a:moveTo>
                  <a:lnTo>
                    <a:pt x="263371" y="0"/>
                  </a:lnTo>
                  <a:lnTo>
                    <a:pt x="896341" y="1646365"/>
                  </a:lnTo>
                  <a:lnTo>
                    <a:pt x="632970" y="1747622"/>
                  </a:lnTo>
                  <a:close/>
                </a:path>
              </a:pathLst>
            </a:custGeom>
            <a:solidFill>
              <a:srgbClr val="E6E7E8"/>
            </a:solidFill>
            <a:ln w="6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D2001E9D-E210-644B-B1AF-247A35D0B85B}"/>
                </a:ext>
              </a:extLst>
            </p:cNvPr>
            <p:cNvSpPr/>
            <p:nvPr/>
          </p:nvSpPr>
          <p:spPr>
            <a:xfrm>
              <a:off x="322588" y="4091500"/>
              <a:ext cx="689409" cy="1098509"/>
            </a:xfrm>
            <a:custGeom>
              <a:avLst/>
              <a:gdLst>
                <a:gd name="connsiteX0" fmla="*/ 0 w 578832"/>
                <a:gd name="connsiteY0" fmla="*/ 101257 h 922316"/>
                <a:gd name="connsiteX1" fmla="*/ 263371 w 578832"/>
                <a:gd name="connsiteY1" fmla="*/ 0 h 922316"/>
                <a:gd name="connsiteX2" fmla="*/ 579856 w 578832"/>
                <a:gd name="connsiteY2" fmla="*/ 823183 h 922316"/>
                <a:gd name="connsiteX3" fmla="*/ 316485 w 578832"/>
                <a:gd name="connsiteY3" fmla="*/ 924440 h 922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8832" h="922316">
                  <a:moveTo>
                    <a:pt x="0" y="101257"/>
                  </a:moveTo>
                  <a:lnTo>
                    <a:pt x="263371" y="0"/>
                  </a:lnTo>
                  <a:lnTo>
                    <a:pt x="579856" y="823183"/>
                  </a:lnTo>
                  <a:lnTo>
                    <a:pt x="316485" y="924440"/>
                  </a:lnTo>
                  <a:close/>
                </a:path>
              </a:pathLst>
            </a:custGeom>
            <a:solidFill>
              <a:srgbClr val="FFFFFF"/>
            </a:solidFill>
            <a:ln w="6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3B04171C-64F6-2B4C-9E34-401EAAC9E644}"/>
                </a:ext>
              </a:extLst>
            </p:cNvPr>
            <p:cNvSpPr/>
            <p:nvPr/>
          </p:nvSpPr>
          <p:spPr>
            <a:xfrm>
              <a:off x="145354" y="4045467"/>
              <a:ext cx="1068205" cy="2651572"/>
            </a:xfrm>
            <a:custGeom>
              <a:avLst/>
              <a:gdLst>
                <a:gd name="connsiteX0" fmla="*/ 900117 w 896872"/>
                <a:gd name="connsiteY0" fmla="*/ 1868040 h 2226280"/>
                <a:gd name="connsiteX1" fmla="*/ 0 w 896872"/>
                <a:gd name="connsiteY1" fmla="*/ 2226471 h 2226280"/>
                <a:gd name="connsiteX2" fmla="*/ 0 w 896872"/>
                <a:gd name="connsiteY2" fmla="*/ 69969 h 2226280"/>
                <a:gd name="connsiteX3" fmla="*/ 181919 w 896872"/>
                <a:gd name="connsiteY3" fmla="*/ 0 h 2226280"/>
                <a:gd name="connsiteX4" fmla="*/ 900117 w 896872"/>
                <a:gd name="connsiteY4" fmla="*/ 1868040 h 222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6872" h="2226280">
                  <a:moveTo>
                    <a:pt x="900117" y="1868040"/>
                  </a:moveTo>
                  <a:lnTo>
                    <a:pt x="0" y="2226471"/>
                  </a:lnTo>
                  <a:lnTo>
                    <a:pt x="0" y="69969"/>
                  </a:lnTo>
                  <a:lnTo>
                    <a:pt x="181919" y="0"/>
                  </a:lnTo>
                  <a:lnTo>
                    <a:pt x="900117" y="1868040"/>
                  </a:lnTo>
                  <a:close/>
                </a:path>
              </a:pathLst>
            </a:custGeom>
            <a:solidFill>
              <a:srgbClr val="263E53"/>
            </a:solidFill>
            <a:ln w="6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78948F3-60D3-1143-B378-C6D295E07AE5}"/>
                </a:ext>
              </a:extLst>
            </p:cNvPr>
            <p:cNvSpPr/>
            <p:nvPr/>
          </p:nvSpPr>
          <p:spPr>
            <a:xfrm>
              <a:off x="145354" y="4045467"/>
              <a:ext cx="643953" cy="1356090"/>
            </a:xfrm>
            <a:custGeom>
              <a:avLst/>
              <a:gdLst>
                <a:gd name="connsiteX0" fmla="*/ 540986 w 540668"/>
                <a:gd name="connsiteY0" fmla="*/ 934020 h 1138583"/>
                <a:gd name="connsiteX1" fmla="*/ 0 w 540668"/>
                <a:gd name="connsiteY1" fmla="*/ 1142018 h 1138583"/>
                <a:gd name="connsiteX2" fmla="*/ 0 w 540668"/>
                <a:gd name="connsiteY2" fmla="*/ 69969 h 1138583"/>
                <a:gd name="connsiteX3" fmla="*/ 181919 w 540668"/>
                <a:gd name="connsiteY3" fmla="*/ 0 h 1138583"/>
                <a:gd name="connsiteX4" fmla="*/ 540986 w 540668"/>
                <a:gd name="connsiteY4" fmla="*/ 934020 h 1138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668" h="1138583">
                  <a:moveTo>
                    <a:pt x="540986" y="934020"/>
                  </a:moveTo>
                  <a:lnTo>
                    <a:pt x="0" y="1142018"/>
                  </a:lnTo>
                  <a:lnTo>
                    <a:pt x="0" y="69969"/>
                  </a:lnTo>
                  <a:lnTo>
                    <a:pt x="181919" y="0"/>
                  </a:lnTo>
                  <a:lnTo>
                    <a:pt x="540986" y="934020"/>
                  </a:lnTo>
                  <a:close/>
                </a:path>
              </a:pathLst>
            </a:custGeom>
            <a:solidFill>
              <a:srgbClr val="32526E"/>
            </a:solidFill>
            <a:ln w="6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D871CAFE-57DA-8147-9344-A0F461759E40}"/>
                </a:ext>
              </a:extLst>
            </p:cNvPr>
            <p:cNvSpPr/>
            <p:nvPr/>
          </p:nvSpPr>
          <p:spPr>
            <a:xfrm>
              <a:off x="4238965" y="3748642"/>
              <a:ext cx="719713" cy="803048"/>
            </a:xfrm>
            <a:custGeom>
              <a:avLst/>
              <a:gdLst>
                <a:gd name="connsiteX0" fmla="*/ 521904 w 604276"/>
                <a:gd name="connsiteY0" fmla="*/ 437623 h 674244"/>
                <a:gd name="connsiteX1" fmla="*/ 63481 w 604276"/>
                <a:gd name="connsiteY1" fmla="*/ 677807 h 674244"/>
                <a:gd name="connsiteX2" fmla="*/ 10686 w 604276"/>
                <a:gd name="connsiteY2" fmla="*/ 633727 h 674244"/>
                <a:gd name="connsiteX3" fmla="*/ 0 w 604276"/>
                <a:gd name="connsiteY3" fmla="*/ 611146 h 674244"/>
                <a:gd name="connsiteX4" fmla="*/ 456133 w 604276"/>
                <a:gd name="connsiteY4" fmla="*/ 371916 h 674244"/>
                <a:gd name="connsiteX5" fmla="*/ 517642 w 604276"/>
                <a:gd name="connsiteY5" fmla="*/ 58265 h 674244"/>
                <a:gd name="connsiteX6" fmla="*/ 485329 w 604276"/>
                <a:gd name="connsiteY6" fmla="*/ 0 h 674244"/>
                <a:gd name="connsiteX7" fmla="*/ 583413 w 604276"/>
                <a:gd name="connsiteY7" fmla="*/ 124036 h 674244"/>
                <a:gd name="connsiteX8" fmla="*/ 521904 w 604276"/>
                <a:gd name="connsiteY8" fmla="*/ 437623 h 674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4276" h="674244">
                  <a:moveTo>
                    <a:pt x="521904" y="437623"/>
                  </a:moveTo>
                  <a:cubicBezTo>
                    <a:pt x="463321" y="503139"/>
                    <a:pt x="197121" y="623486"/>
                    <a:pt x="63481" y="677807"/>
                  </a:cubicBezTo>
                  <a:cubicBezTo>
                    <a:pt x="40264" y="671580"/>
                    <a:pt x="20959" y="655461"/>
                    <a:pt x="10686" y="633727"/>
                  </a:cubicBezTo>
                  <a:lnTo>
                    <a:pt x="0" y="611146"/>
                  </a:lnTo>
                  <a:cubicBezTo>
                    <a:pt x="134404" y="556379"/>
                    <a:pt x="397868" y="437051"/>
                    <a:pt x="456133" y="371916"/>
                  </a:cubicBezTo>
                  <a:cubicBezTo>
                    <a:pt x="531318" y="287890"/>
                    <a:pt x="563312" y="168879"/>
                    <a:pt x="517642" y="58265"/>
                  </a:cubicBezTo>
                  <a:cubicBezTo>
                    <a:pt x="509144" y="37669"/>
                    <a:pt x="498299" y="18116"/>
                    <a:pt x="485329" y="0"/>
                  </a:cubicBezTo>
                  <a:cubicBezTo>
                    <a:pt x="528952" y="31384"/>
                    <a:pt x="562931" y="74351"/>
                    <a:pt x="583413" y="124036"/>
                  </a:cubicBezTo>
                  <a:cubicBezTo>
                    <a:pt x="629020" y="234586"/>
                    <a:pt x="597025" y="353661"/>
                    <a:pt x="521904" y="437623"/>
                  </a:cubicBezTo>
                  <a:close/>
                </a:path>
              </a:pathLst>
            </a:custGeom>
            <a:solidFill>
              <a:srgbClr val="000000">
                <a:alpha val="11000"/>
              </a:srgbClr>
            </a:solidFill>
            <a:ln w="63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214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22657 -0.18912 L -0.17487 -0.10532 C -0.16446 -0.08773 -0.14636 -0.06713 -0.12657 -0.04977 C -0.1043 -0.03079 -0.08529 -0.01921 -0.07084 -0.01504 L -0.00183 0.00602 " pathEditMode="relative" rAng="1560000" ptsTypes="AAAAA">
                                      <p:cBhvr>
                                        <p:cTn id="6" dur="2000" spd="-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51" y="1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956831-BCB5-4B4D-A86B-93553EA39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411771"/>
            <a:ext cx="5583621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sz="2800" dirty="0"/>
              <a:t>With prevention only… </a:t>
            </a:r>
            <a:br>
              <a:rPr lang="en-US" sz="2800" dirty="0"/>
            </a:br>
            <a:r>
              <a:rPr lang="en-US" sz="2800" dirty="0"/>
              <a:t>how would you be alerted to a threat?</a:t>
            </a:r>
            <a:br>
              <a:rPr lang="en-US" sz="2800" dirty="0"/>
            </a:br>
            <a:endParaRPr lang="en-US" sz="2800" dirty="0"/>
          </a:p>
          <a:p>
            <a:pPr marL="514350" indent="-514350">
              <a:buFont typeface="+mj-lt"/>
              <a:buAutoNum type="arabicPeriod" startAt="3"/>
            </a:pPr>
            <a:r>
              <a:rPr lang="en-US" sz="2800" dirty="0"/>
              <a:t>With prevention only… </a:t>
            </a:r>
            <a:br>
              <a:rPr lang="en-US" sz="2800" dirty="0"/>
            </a:br>
            <a:r>
              <a:rPr lang="en-US" sz="2800" dirty="0"/>
              <a:t>how would you identify and respond to a threat?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2E8672-4F56-544B-9DE2-5A8384B6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219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Prevention alone </a:t>
            </a:r>
            <a:br>
              <a:rPr lang="en-US" dirty="0"/>
            </a:br>
            <a:r>
              <a:rPr lang="en-US" dirty="0"/>
              <a:t>can’t stop all threats </a:t>
            </a:r>
          </a:p>
        </p:txBody>
      </p:sp>
    </p:spTree>
    <p:extLst>
      <p:ext uri="{BB962C8B-B14F-4D97-AF65-F5344CB8AC3E}">
        <p14:creationId xmlns:p14="http://schemas.microsoft.com/office/powerpoint/2010/main" val="3626239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2E8672-4F56-544B-9DE2-5A8384B6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21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The reality: prevention only stops a slice of the threat pie.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24FD072-576A-EF4B-ABB0-0FC6CE9034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9232009"/>
              </p:ext>
            </p:extLst>
          </p:nvPr>
        </p:nvGraphicFramePr>
        <p:xfrm>
          <a:off x="838200" y="1927760"/>
          <a:ext cx="10515600" cy="4249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3233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6000">
              <a:schemeClr val="bg2"/>
            </a:gs>
            <a:gs pos="100000">
              <a:schemeClr val="bg2"/>
            </a:gs>
            <a:gs pos="50000">
              <a:schemeClr val="accent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73735D72-CC3F-0644-A1E8-A58F4F218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93212" y="483590"/>
            <a:ext cx="7253054" cy="592627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D81BF65-313E-DF4F-8627-BB2EAFC60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4417"/>
            <a:ext cx="5705475" cy="2217631"/>
          </a:xfrm>
        </p:spPr>
        <p:txBody>
          <a:bodyPr>
            <a:normAutofit fontScale="90000"/>
          </a:bodyPr>
          <a:lstStyle/>
          <a:p>
            <a:r>
              <a:rPr lang="en-US" dirty="0"/>
              <a:t>Future Cyber</a:t>
            </a:r>
            <a:br>
              <a:rPr lang="en-US" dirty="0"/>
            </a:br>
            <a:r>
              <a:rPr lang="en-US" dirty="0"/>
              <a:t>Security</a:t>
            </a:r>
            <a:br>
              <a:rPr lang="en-US" dirty="0"/>
            </a:br>
            <a:endParaRPr lang="en-US" dirty="0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A32BA5A1-9BEA-B64D-9B61-26FFA659E3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659931" y="943045"/>
            <a:ext cx="1619595" cy="186749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978A75E-F0A4-1842-8D82-AEF6F01633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52358" y="1620980"/>
            <a:ext cx="192513" cy="236516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510DF6B-4A7E-7344-80E4-C687D12BBF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48063" y="1703390"/>
            <a:ext cx="192513" cy="23651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1073BE4F-D867-7445-9729-8852CC0DE8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34313" y="5610755"/>
            <a:ext cx="192513" cy="236516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D1E8E772-DCC6-1C41-B84C-47208B8280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77140" y="3114349"/>
            <a:ext cx="192513" cy="236516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F3614A7-22DF-0243-967B-009FC82119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7997873"/>
              </p:ext>
            </p:extLst>
          </p:nvPr>
        </p:nvGraphicFramePr>
        <p:xfrm>
          <a:off x="926570" y="2300969"/>
          <a:ext cx="3993409" cy="31676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2489">
                  <a:extLst>
                    <a:ext uri="{9D8B030D-6E8A-4147-A177-3AD203B41FA5}">
                      <a16:colId xmlns:a16="http://schemas.microsoft.com/office/drawing/2014/main" val="2002649338"/>
                    </a:ext>
                  </a:extLst>
                </a:gridCol>
                <a:gridCol w="2990920">
                  <a:extLst>
                    <a:ext uri="{9D8B030D-6E8A-4147-A177-3AD203B41FA5}">
                      <a16:colId xmlns:a16="http://schemas.microsoft.com/office/drawing/2014/main" val="3141989880"/>
                    </a:ext>
                  </a:extLst>
                </a:gridCol>
              </a:tblGrid>
              <a:tr h="486787">
                <a:tc rowSpan="2">
                  <a:txBody>
                    <a:bodyPr/>
                    <a:lstStyle/>
                    <a:p>
                      <a:r>
                        <a:rPr lang="en-US" sz="1400" b="1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PREVENT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rPr>
                        <a:t>Firewall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217069370"/>
                  </a:ext>
                </a:extLst>
              </a:tr>
              <a:tr h="44342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rPr>
                        <a:t>Anti-virus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9153388"/>
                  </a:ext>
                </a:extLst>
              </a:tr>
              <a:tr h="486787">
                <a:tc rowSpan="3">
                  <a:txBody>
                    <a:bodyPr/>
                    <a:lstStyle/>
                    <a:p>
                      <a:r>
                        <a:rPr lang="en-US" sz="1400" b="1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DETECT</a:t>
                      </a:r>
                    </a:p>
                    <a:p>
                      <a:endParaRPr lang="en-US" sz="1400" b="1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a:rPr>
                        <a:t>Detection &amp; Response Platform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93019624"/>
                  </a:ext>
                </a:extLst>
              </a:tr>
              <a:tr h="48678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a:rPr>
                        <a:t>Network Sensors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7484284"/>
                  </a:ext>
                </a:extLst>
              </a:tr>
              <a:tr h="38520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a:rPr>
                        <a:t>Log aggregation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9366830"/>
                  </a:ext>
                </a:extLst>
              </a:tr>
              <a:tr h="786348">
                <a:tc>
                  <a:txBody>
                    <a:bodyPr/>
                    <a:lstStyle/>
                    <a:p>
                      <a:r>
                        <a:rPr lang="en-US" sz="1400" b="1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MONITOR</a:t>
                      </a:r>
                      <a:br>
                        <a:rPr lang="en-US" sz="1400" b="1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</a:br>
                      <a:endParaRPr lang="en-US" sz="1400" b="1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Security Operations</a:t>
                      </a:r>
                      <a:br>
                        <a:rPr lang="en-US" sz="16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</a:br>
                      <a:r>
                        <a:rPr lang="en-US" sz="1600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Center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1654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356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arkPerchy">
  <a:themeElements>
    <a:clrScheme name="NEW Perch">
      <a:dk1>
        <a:srgbClr val="3A3838"/>
      </a:dk1>
      <a:lt1>
        <a:srgbClr val="FFFFFF"/>
      </a:lt1>
      <a:dk2>
        <a:srgbClr val="4D2883"/>
      </a:dk2>
      <a:lt2>
        <a:srgbClr val="FDFDFD"/>
      </a:lt2>
      <a:accent1>
        <a:srgbClr val="603F98"/>
      </a:accent1>
      <a:accent2>
        <a:srgbClr val="F4781F"/>
      </a:accent2>
      <a:accent3>
        <a:srgbClr val="FEBA10"/>
      </a:accent3>
      <a:accent4>
        <a:srgbClr val="07BBD3"/>
      </a:accent4>
      <a:accent5>
        <a:srgbClr val="BB0D82"/>
      </a:accent5>
      <a:accent6>
        <a:srgbClr val="81C341"/>
      </a:accent6>
      <a:hlink>
        <a:srgbClr val="07BBD3"/>
      </a:hlink>
      <a:folHlink>
        <a:srgbClr val="07BBD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4B735FE-6719-6E41-82F7-D6EDAA727C11}" vid="{E4F0606C-B402-7E4A-967F-7583D53F93A6}"/>
    </a:ext>
  </a:extLst>
</a:theme>
</file>

<file path=ppt/theme/theme2.xml><?xml version="1.0" encoding="utf-8"?>
<a:theme xmlns:a="http://schemas.openxmlformats.org/drawingml/2006/main" name="SubtleDarkPerchy">
  <a:themeElements>
    <a:clrScheme name="NEW Perch">
      <a:dk1>
        <a:srgbClr val="3A3838"/>
      </a:dk1>
      <a:lt1>
        <a:srgbClr val="FFFFFF"/>
      </a:lt1>
      <a:dk2>
        <a:srgbClr val="4D2883"/>
      </a:dk2>
      <a:lt2>
        <a:srgbClr val="FDFDFD"/>
      </a:lt2>
      <a:accent1>
        <a:srgbClr val="603F98"/>
      </a:accent1>
      <a:accent2>
        <a:srgbClr val="F4781F"/>
      </a:accent2>
      <a:accent3>
        <a:srgbClr val="FEBA10"/>
      </a:accent3>
      <a:accent4>
        <a:srgbClr val="07BBD3"/>
      </a:accent4>
      <a:accent5>
        <a:srgbClr val="BB0D82"/>
      </a:accent5>
      <a:accent6>
        <a:srgbClr val="81C341"/>
      </a:accent6>
      <a:hlink>
        <a:srgbClr val="07BBD3"/>
      </a:hlink>
      <a:folHlink>
        <a:srgbClr val="07BBD3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4B735FE-6719-6E41-82F7-D6EDAA727C11}" vid="{8540325C-309D-AF41-8746-876294F3F9A8}"/>
    </a:ext>
  </a:extLst>
</a:theme>
</file>

<file path=ppt/theme/theme3.xml><?xml version="1.0" encoding="utf-8"?>
<a:theme xmlns:a="http://schemas.openxmlformats.org/drawingml/2006/main" name="1_SubtleDarkPerchy">
  <a:themeElements>
    <a:clrScheme name="NEW Perch">
      <a:dk1>
        <a:srgbClr val="3A3838"/>
      </a:dk1>
      <a:lt1>
        <a:srgbClr val="FFFFFF"/>
      </a:lt1>
      <a:dk2>
        <a:srgbClr val="4D2883"/>
      </a:dk2>
      <a:lt2>
        <a:srgbClr val="FDFDFD"/>
      </a:lt2>
      <a:accent1>
        <a:srgbClr val="603F98"/>
      </a:accent1>
      <a:accent2>
        <a:srgbClr val="F4781F"/>
      </a:accent2>
      <a:accent3>
        <a:srgbClr val="FEBA10"/>
      </a:accent3>
      <a:accent4>
        <a:srgbClr val="07BBD3"/>
      </a:accent4>
      <a:accent5>
        <a:srgbClr val="BB0D82"/>
      </a:accent5>
      <a:accent6>
        <a:srgbClr val="81C341"/>
      </a:accent6>
      <a:hlink>
        <a:srgbClr val="07BBD3"/>
      </a:hlink>
      <a:folHlink>
        <a:srgbClr val="07BBD3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4B735FE-6719-6E41-82F7-D6EDAA727C11}" vid="{8540325C-309D-AF41-8746-876294F3F9A8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c276c639-c207-4fc5-811a-4b216420762a">Slides on Firewalls and AV vs Threat Detection.  Created for MSPs to aid in selling Perch. Includes the "Home Security" illustrations and metaphor.  USE AS A SHOW, don't just share your screen.  Click-animations present.</Description0>
    <Preview xmlns="c276c639-c207-4fc5-811a-4b216420762a">
      <Url xsi:nil="true"/>
      <Description xsi:nil="true"/>
    </Preview>
    <OK_x0020_for_x0020_use_x0020_as_x002d_is xmlns="c276c639-c207-4fc5-811a-4b216420762a">Yes</OK_x0020_for_x0020_use_x0020_as_x002d_is>
    <Audience xmlns="c276c639-c207-4fc5-811a-4b216420762a">
      <Value>SMB</Value>
      <Value>MSP</Value>
    </Audience>
    <Editable xmlns="c276c639-c207-4fc5-811a-4b216420762a">true</Editable>
    <Category xmlns="c276c639-c207-4fc5-811a-4b216420762a">Presentation</Category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C0DC96D14D4E4881F0AD7B7CF240D7" ma:contentTypeVersion="11" ma:contentTypeDescription="Create a new document." ma:contentTypeScope="" ma:versionID="6cf357e38d2816c9070935e364a3d2d9">
  <xsd:schema xmlns:xsd="http://www.w3.org/2001/XMLSchema" xmlns:xs="http://www.w3.org/2001/XMLSchema" xmlns:p="http://schemas.microsoft.com/office/2006/metadata/properties" xmlns:ns2="c276c639-c207-4fc5-811a-4b216420762a" xmlns:ns3="5172172e-1a07-4ff1-95ed-b7525620f4ea" targetNamespace="http://schemas.microsoft.com/office/2006/metadata/properties" ma:root="true" ma:fieldsID="459f8a5f235b3b4e7b915e1d49743cda" ns2:_="" ns3:_="">
    <xsd:import namespace="c276c639-c207-4fc5-811a-4b216420762a"/>
    <xsd:import namespace="5172172e-1a07-4ff1-95ed-b7525620f4ea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OK_x0020_for_x0020_use_x0020_as_x002d_is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Editable" minOccurs="0"/>
                <xsd:element ref="ns2:Preview" minOccurs="0"/>
                <xsd:element ref="ns2:Audience" minOccurs="0"/>
                <xsd:element ref="ns2: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76c639-c207-4fc5-811a-4b216420762a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Note">
          <xsd:maxLength value="255"/>
        </xsd:restriction>
      </xsd:simpleType>
    </xsd:element>
    <xsd:element name="OK_x0020_for_x0020_use_x0020_as_x002d_is" ma:index="9" ma:displayName="OK to use" ma:default="Yes" ma:description="If no, contact Stephanie to discuss audience and modifications." ma:format="Dropdown" ma:internalName="OK_x0020_for_x0020_use_x0020_as_x002d_is">
      <xsd:simpleType>
        <xsd:restriction base="dms:Choice">
          <xsd:enumeration value="Yes"/>
          <xsd:enumeration value="No"/>
        </xsd:restriction>
      </xsd:simpleType>
    </xsd:element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Editable" ma:index="14" nillable="true" ma:displayName="Editable" ma:default="0" ma:internalName="Editable">
      <xsd:simpleType>
        <xsd:restriction base="dms:Boolean"/>
      </xsd:simpleType>
    </xsd:element>
    <xsd:element name="Preview" ma:index="15" nillable="true" ma:displayName="Preview" ma:format="Image" ma:internalName="Preview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Audience" ma:index="16" nillable="true" ma:displayName="Audience" ma:default="Enterprise" ma:description="Share with with" ma:internalName="Audienc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Enterprise"/>
                    <xsd:enumeration value="SMB"/>
                    <xsd:enumeration value="MSP"/>
                    <xsd:enumeration value="MSSP"/>
                    <xsd:enumeration value="ConnectWise"/>
                    <xsd:enumeration value="ISAC(Members)"/>
                    <xsd:enumeration value="Channel"/>
                    <xsd:enumeration value="Internal only"/>
                  </xsd:restriction>
                </xsd:simpleType>
              </xsd:element>
            </xsd:sequence>
          </xsd:extension>
        </xsd:complexContent>
      </xsd:complexType>
    </xsd:element>
    <xsd:element name="Category" ma:index="17" nillable="true" ma:displayName="Category" ma:default="Other" ma:format="Dropdown" ma:internalName="Category">
      <xsd:simpleType>
        <xsd:restriction base="dms:Choice">
          <xsd:enumeration value="Other"/>
          <xsd:enumeration value="Presentation"/>
          <xsd:enumeration value="Data/Product Sheet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72172e-1a07-4ff1-95ed-b7525620f4e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1118B4-B3BE-40DB-B74C-241FB12233A6}">
  <ds:schemaRefs>
    <ds:schemaRef ds:uri="http://schemas.microsoft.com/office/2006/metadata/properties"/>
    <ds:schemaRef ds:uri="http://schemas.microsoft.com/office/infopath/2007/PartnerControls"/>
    <ds:schemaRef ds:uri="c276c639-c207-4fc5-811a-4b216420762a"/>
  </ds:schemaRefs>
</ds:datastoreItem>
</file>

<file path=customXml/itemProps2.xml><?xml version="1.0" encoding="utf-8"?>
<ds:datastoreItem xmlns:ds="http://schemas.openxmlformats.org/officeDocument/2006/customXml" ds:itemID="{82D7815D-5C30-45A3-B14A-54DD582527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76c639-c207-4fc5-811a-4b216420762a"/>
    <ds:schemaRef ds:uri="5172172e-1a07-4ff1-95ed-b7525620f4e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81445E9-C219-48CB-8959-BE2592B85C1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DarkPerchy</Template>
  <TotalTime>26749</TotalTime>
  <Words>505</Words>
  <Application>Microsoft Office PowerPoint</Application>
  <PresentationFormat>Widescreen</PresentationFormat>
  <Paragraphs>72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Arial Narrow</vt:lpstr>
      <vt:lpstr>Calibri</vt:lpstr>
      <vt:lpstr>Helvetica Neue</vt:lpstr>
      <vt:lpstr>Helvetica Neue Bold</vt:lpstr>
      <vt:lpstr>Helvetica Neue Regular</vt:lpstr>
      <vt:lpstr>DarkPerchy</vt:lpstr>
      <vt:lpstr>SubtleDarkPerchy</vt:lpstr>
      <vt:lpstr>1_SubtleDarkPerchy</vt:lpstr>
      <vt:lpstr>Are you already secure?</vt:lpstr>
      <vt:lpstr>Today in security, we have an over-reliance on prevention!</vt:lpstr>
      <vt:lpstr>Home Security </vt:lpstr>
      <vt:lpstr>Current Cyber  Security </vt:lpstr>
      <vt:lpstr>Prevention alone  can’t stop all threats. </vt:lpstr>
      <vt:lpstr>Prevention alone  can’t stop all threats. </vt:lpstr>
      <vt:lpstr>Prevention alone  can’t stop all threats </vt:lpstr>
      <vt:lpstr>The reality: prevention only stops a slice of the threat pie.</vt:lpstr>
      <vt:lpstr>Future Cyber Security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Slides: Preventative vs Detective Security tools</dc:title>
  <dc:creator>Stephanie Cruise</dc:creator>
  <cp:lastModifiedBy>Dan Frye</cp:lastModifiedBy>
  <cp:revision>102</cp:revision>
  <dcterms:created xsi:type="dcterms:W3CDTF">2018-04-11T20:14:50Z</dcterms:created>
  <dcterms:modified xsi:type="dcterms:W3CDTF">2020-07-08T21:26:23Z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0x01010001C0DC96D14D4E4881F0AD7B7CF240D7</vt:lpwstr>
  </property>
  <property fmtid="{D5CDD505-2E9C-101B-9397-08002B2CF9AE}" pid="3" name="xd_Signature">
    <vt:bool>false</vt:bool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TemplateUrl">
    <vt:lpwstr/>
  </property>
  <property fmtid="{D5CDD505-2E9C-101B-9397-08002B2CF9AE}" pid="8" name="ComplianceAssetId">
    <vt:lpwstr/>
  </property>
  <property fmtid="{D5CDD505-2E9C-101B-9397-08002B2CF9AE}" pid="9" name="AuthorIds_UIVersion_7168">
    <vt:lpwstr>78</vt:lpwstr>
  </property>
  <property fmtid="{D5CDD505-2E9C-101B-9397-08002B2CF9AE}" pid="10" name="AuthorIds_UIVersion_7680">
    <vt:lpwstr>78</vt:lpwstr>
  </property>
</Properties>
</file>